
<file path=[Content_Types].xml><?xml version="1.0" encoding="utf-8"?>
<Types xmlns="http://schemas.openxmlformats.org/package/2006/content-types">
  <Default Extension="docx" ContentType="application/vnd.openxmlformats-officedocument.wordprocessingml.documen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13" r:id="rId4"/>
  </p:sldMasterIdLst>
  <p:notesMasterIdLst>
    <p:notesMasterId r:id="rId30"/>
  </p:notesMasterIdLst>
  <p:handoutMasterIdLst>
    <p:handoutMasterId r:id="rId31"/>
  </p:handoutMasterIdLst>
  <p:sldIdLst>
    <p:sldId id="2392" r:id="rId5"/>
    <p:sldId id="340" r:id="rId6"/>
    <p:sldId id="628" r:id="rId7"/>
    <p:sldId id="457" r:id="rId8"/>
    <p:sldId id="458" r:id="rId9"/>
    <p:sldId id="441" r:id="rId10"/>
    <p:sldId id="2409" r:id="rId11"/>
    <p:sldId id="2401" r:id="rId12"/>
    <p:sldId id="2385" r:id="rId13"/>
    <p:sldId id="469" r:id="rId14"/>
    <p:sldId id="2402" r:id="rId15"/>
    <p:sldId id="2403" r:id="rId16"/>
    <p:sldId id="495" r:id="rId17"/>
    <p:sldId id="466" r:id="rId18"/>
    <p:sldId id="2386" r:id="rId19"/>
    <p:sldId id="2410" r:id="rId20"/>
    <p:sldId id="339" r:id="rId21"/>
    <p:sldId id="2394" r:id="rId22"/>
    <p:sldId id="2387" r:id="rId23"/>
    <p:sldId id="2411" r:id="rId24"/>
    <p:sldId id="2412" r:id="rId25"/>
    <p:sldId id="2413" r:id="rId26"/>
    <p:sldId id="2415" r:id="rId27"/>
    <p:sldId id="2414" r:id="rId28"/>
    <p:sldId id="358" r:id="rId29"/>
  </p:sldIdLst>
  <p:sldSz cx="9144000" cy="5143500" type="screen16x9"/>
  <p:notesSz cx="7102475" cy="9388475"/>
  <p:embeddedFontLs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Corbel" panose="020B0503020204020204" pitchFamily="34" charset="0"/>
      <p:regular r:id="rId38"/>
      <p:bold r:id="rId39"/>
      <p:italic r:id="rId40"/>
      <p:boldItalic r:id="rId41"/>
    </p:embeddedFont>
    <p:embeddedFont>
      <p:font typeface="Neris Black" panose="020B0604020202020204" charset="0"/>
      <p:bold r:id="rId42"/>
      <p:boldItalic r:id="rId43"/>
    </p:embeddedFont>
    <p:embeddedFont>
      <p:font typeface="Neris Light" panose="00000700000000000000" charset="0"/>
      <p:regular r:id="rId44"/>
      <p:bold r:id="rId45"/>
      <p:italic r:id="rId46"/>
      <p:boldItalic r:id="rId47"/>
    </p:embeddedFont>
    <p:embeddedFont>
      <p:font typeface="Neris Thin" panose="020B0604020202020204" charset="0"/>
      <p:regular r:id="rId48"/>
      <p:italic r:id="rId49"/>
    </p:embeddedFont>
  </p:embeddedFontLst>
  <p:defaultTextStyle>
    <a:defPPr>
      <a:defRPr lang="en-US"/>
    </a:defPPr>
    <a:lvl1pPr marL="0" algn="l" defTabSz="914306" rtl="0" eaLnBrk="1" latinLnBrk="0" hangingPunct="1">
      <a:defRPr sz="1799" kern="1200">
        <a:solidFill>
          <a:schemeClr val="tx1"/>
        </a:solidFill>
        <a:latin typeface="+mn-lt"/>
        <a:ea typeface="+mn-ea"/>
        <a:cs typeface="+mn-cs"/>
      </a:defRPr>
    </a:lvl1pPr>
    <a:lvl2pPr marL="457154" algn="l" defTabSz="914306" rtl="0" eaLnBrk="1" latinLnBrk="0" hangingPunct="1">
      <a:defRPr sz="1799" kern="1200">
        <a:solidFill>
          <a:schemeClr val="tx1"/>
        </a:solidFill>
        <a:latin typeface="+mn-lt"/>
        <a:ea typeface="+mn-ea"/>
        <a:cs typeface="+mn-cs"/>
      </a:defRPr>
    </a:lvl2pPr>
    <a:lvl3pPr marL="914306" algn="l" defTabSz="914306" rtl="0" eaLnBrk="1" latinLnBrk="0" hangingPunct="1">
      <a:defRPr sz="1799" kern="1200">
        <a:solidFill>
          <a:schemeClr val="tx1"/>
        </a:solidFill>
        <a:latin typeface="+mn-lt"/>
        <a:ea typeface="+mn-ea"/>
        <a:cs typeface="+mn-cs"/>
      </a:defRPr>
    </a:lvl3pPr>
    <a:lvl4pPr marL="1371460" algn="l" defTabSz="914306" rtl="0" eaLnBrk="1" latinLnBrk="0" hangingPunct="1">
      <a:defRPr sz="1799" kern="1200">
        <a:solidFill>
          <a:schemeClr val="tx1"/>
        </a:solidFill>
        <a:latin typeface="+mn-lt"/>
        <a:ea typeface="+mn-ea"/>
        <a:cs typeface="+mn-cs"/>
      </a:defRPr>
    </a:lvl4pPr>
    <a:lvl5pPr marL="1828612" algn="l" defTabSz="914306" rtl="0" eaLnBrk="1" latinLnBrk="0" hangingPunct="1">
      <a:defRPr sz="1799" kern="1200">
        <a:solidFill>
          <a:schemeClr val="tx1"/>
        </a:solidFill>
        <a:latin typeface="+mn-lt"/>
        <a:ea typeface="+mn-ea"/>
        <a:cs typeface="+mn-cs"/>
      </a:defRPr>
    </a:lvl5pPr>
    <a:lvl6pPr marL="2285766" algn="l" defTabSz="914306" rtl="0" eaLnBrk="1" latinLnBrk="0" hangingPunct="1">
      <a:defRPr sz="1799" kern="1200">
        <a:solidFill>
          <a:schemeClr val="tx1"/>
        </a:solidFill>
        <a:latin typeface="+mn-lt"/>
        <a:ea typeface="+mn-ea"/>
        <a:cs typeface="+mn-cs"/>
      </a:defRPr>
    </a:lvl6pPr>
    <a:lvl7pPr marL="2742919" algn="l" defTabSz="914306" rtl="0" eaLnBrk="1" latinLnBrk="0" hangingPunct="1">
      <a:defRPr sz="1799" kern="1200">
        <a:solidFill>
          <a:schemeClr val="tx1"/>
        </a:solidFill>
        <a:latin typeface="+mn-lt"/>
        <a:ea typeface="+mn-ea"/>
        <a:cs typeface="+mn-cs"/>
      </a:defRPr>
    </a:lvl7pPr>
    <a:lvl8pPr marL="3200072" algn="l" defTabSz="914306" rtl="0" eaLnBrk="1" latinLnBrk="0" hangingPunct="1">
      <a:defRPr sz="1799" kern="1200">
        <a:solidFill>
          <a:schemeClr val="tx1"/>
        </a:solidFill>
        <a:latin typeface="+mn-lt"/>
        <a:ea typeface="+mn-ea"/>
        <a:cs typeface="+mn-cs"/>
      </a:defRPr>
    </a:lvl8pPr>
    <a:lvl9pPr marL="3657226" algn="l" defTabSz="914306" rtl="0" eaLnBrk="1" latinLnBrk="0" hangingPunct="1">
      <a:defRPr sz="1799"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6C3D5BB-2A13-4F24-B51C-3E6A9CBFE869}">
          <p14:sldIdLst>
            <p14:sldId id="2392"/>
            <p14:sldId id="340"/>
            <p14:sldId id="628"/>
            <p14:sldId id="457"/>
            <p14:sldId id="458"/>
            <p14:sldId id="441"/>
            <p14:sldId id="2409"/>
            <p14:sldId id="2401"/>
            <p14:sldId id="2385"/>
            <p14:sldId id="469"/>
            <p14:sldId id="2402"/>
            <p14:sldId id="2403"/>
            <p14:sldId id="495"/>
            <p14:sldId id="466"/>
            <p14:sldId id="2386"/>
            <p14:sldId id="2410"/>
            <p14:sldId id="339"/>
            <p14:sldId id="2394"/>
            <p14:sldId id="2387"/>
            <p14:sldId id="2411"/>
            <p14:sldId id="2412"/>
            <p14:sldId id="2413"/>
            <p14:sldId id="2415"/>
            <p14:sldId id="2414"/>
            <p14:sldId id="35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ah Ullman" initials="NTU" lastIdx="41" clrIdx="0">
    <p:extLst>
      <p:ext uri="{19B8F6BF-5375-455C-9EA6-DF929625EA0E}">
        <p15:presenceInfo xmlns:p15="http://schemas.microsoft.com/office/powerpoint/2012/main" userId="Noah Ullman" providerId="None"/>
      </p:ext>
    </p:extLst>
  </p:cmAuthor>
  <p:cmAuthor id="2" name="Bali Lambie-Boyer" initials="BL" lastIdx="23" clrIdx="1">
    <p:extLst>
      <p:ext uri="{19B8F6BF-5375-455C-9EA6-DF929625EA0E}">
        <p15:presenceInfo xmlns:p15="http://schemas.microsoft.com/office/powerpoint/2012/main" userId="S::blambie@kab.org::cdcfcaac-07f7-4a79-9d28-00065910cafb" providerId="AD"/>
      </p:ext>
    </p:extLst>
  </p:cmAuthor>
  <p:cmAuthor id="3" name="Kaitlyn Lauer" initials="KL" lastIdx="17" clrIdx="2">
    <p:extLst>
      <p:ext uri="{19B8F6BF-5375-455C-9EA6-DF929625EA0E}">
        <p15:presenceInfo xmlns:p15="http://schemas.microsoft.com/office/powerpoint/2012/main" userId="S::klauer@kab.org::c7c722d7-59f4-4f69-8a9d-e73171349413" providerId="AD"/>
      </p:ext>
    </p:extLst>
  </p:cmAuthor>
  <p:cmAuthor id="4" name="Hillary Brown" initials="HB" lastIdx="3" clrIdx="3">
    <p:extLst>
      <p:ext uri="{19B8F6BF-5375-455C-9EA6-DF929625EA0E}">
        <p15:presenceInfo xmlns:p15="http://schemas.microsoft.com/office/powerpoint/2012/main" userId="S::hbrown@kab.org::454fcdee-ffe1-4359-85db-33ec67ce3ed0" providerId="AD"/>
      </p:ext>
    </p:extLst>
  </p:cmAuthor>
  <p:cmAuthor id="5" name="Noah Ullman" initials="NU" lastIdx="9" clrIdx="4">
    <p:extLst>
      <p:ext uri="{19B8F6BF-5375-455C-9EA6-DF929625EA0E}">
        <p15:presenceInfo xmlns:p15="http://schemas.microsoft.com/office/powerpoint/2012/main" userId="S::nullman@kab.org::91012674-eac6-419e-ac97-ddfc18ecfa3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80A2"/>
    <a:srgbClr val="439AC2"/>
    <a:srgbClr val="3AAD73"/>
    <a:srgbClr val="000000"/>
    <a:srgbClr val="E65847"/>
    <a:srgbClr val="EC3E49"/>
    <a:srgbClr val="74B74A"/>
    <a:srgbClr val="F78F39"/>
    <a:srgbClr val="487F8B"/>
    <a:srgbClr val="0063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53" autoAdjust="0"/>
    <p:restoredTop sz="71722" autoAdjust="0"/>
  </p:normalViewPr>
  <p:slideViewPr>
    <p:cSldViewPr snapToGrid="0">
      <p:cViewPr varScale="1">
        <p:scale>
          <a:sx n="103" d="100"/>
          <a:sy n="103" d="100"/>
        </p:scale>
        <p:origin x="1932" y="72"/>
      </p:cViewPr>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4" Type="http://schemas.openxmlformats.org/officeDocument/2006/relationships/font" Target="fonts/font13.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6.xml"/><Relationship Id="rId41" Type="http://schemas.openxmlformats.org/officeDocument/2006/relationships/font" Target="fonts/font10.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49" Type="http://schemas.openxmlformats.org/officeDocument/2006/relationships/font" Target="fonts/font1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Scott, PhD" userId="bde0b3e1-fb1d-4ff8-b630-3e91bacdffc8" providerId="ADAL" clId="{6FD473CA-2E07-4EA7-868B-47CEA5EE0957}"/>
    <pc:docChg chg="custSel delSld modSld modSection">
      <pc:chgData name="David Scott, PhD" userId="bde0b3e1-fb1d-4ff8-b630-3e91bacdffc8" providerId="ADAL" clId="{6FD473CA-2E07-4EA7-868B-47CEA5EE0957}" dt="2021-10-01T18:58:11.921" v="42" actId="47"/>
      <pc:docMkLst>
        <pc:docMk/>
      </pc:docMkLst>
      <pc:sldChg chg="modNotes">
        <pc:chgData name="David Scott, PhD" userId="bde0b3e1-fb1d-4ff8-b630-3e91bacdffc8" providerId="ADAL" clId="{6FD473CA-2E07-4EA7-868B-47CEA5EE0957}" dt="2021-10-01T18:57:24.541" v="31" actId="368"/>
        <pc:sldMkLst>
          <pc:docMk/>
          <pc:sldMk cId="836838097" sldId="339"/>
        </pc:sldMkLst>
      </pc:sldChg>
      <pc:sldChg chg="modNotes">
        <pc:chgData name="David Scott, PhD" userId="bde0b3e1-fb1d-4ff8-b630-3e91bacdffc8" providerId="ADAL" clId="{6FD473CA-2E07-4EA7-868B-47CEA5EE0957}" dt="2021-10-01T18:57:24.488" v="3" actId="368"/>
        <pc:sldMkLst>
          <pc:docMk/>
          <pc:sldMk cId="3245584240" sldId="340"/>
        </pc:sldMkLst>
      </pc:sldChg>
      <pc:sldChg chg="modNotes">
        <pc:chgData name="David Scott, PhD" userId="bde0b3e1-fb1d-4ff8-b630-3e91bacdffc8" providerId="ADAL" clId="{6FD473CA-2E07-4EA7-868B-47CEA5EE0957}" dt="2021-10-01T18:57:24.503" v="11" actId="368"/>
        <pc:sldMkLst>
          <pc:docMk/>
          <pc:sldMk cId="3270966573" sldId="441"/>
        </pc:sldMkLst>
      </pc:sldChg>
      <pc:sldChg chg="modNotes">
        <pc:chgData name="David Scott, PhD" userId="bde0b3e1-fb1d-4ff8-b630-3e91bacdffc8" providerId="ADAL" clId="{6FD473CA-2E07-4EA7-868B-47CEA5EE0957}" dt="2021-10-01T18:57:24.488" v="7" actId="368"/>
        <pc:sldMkLst>
          <pc:docMk/>
          <pc:sldMk cId="2922530402" sldId="457"/>
        </pc:sldMkLst>
      </pc:sldChg>
      <pc:sldChg chg="modNotes">
        <pc:chgData name="David Scott, PhD" userId="bde0b3e1-fb1d-4ff8-b630-3e91bacdffc8" providerId="ADAL" clId="{6FD473CA-2E07-4EA7-868B-47CEA5EE0957}" dt="2021-10-01T18:57:24.503" v="9" actId="368"/>
        <pc:sldMkLst>
          <pc:docMk/>
          <pc:sldMk cId="1405541596" sldId="458"/>
        </pc:sldMkLst>
      </pc:sldChg>
      <pc:sldChg chg="modNotes">
        <pc:chgData name="David Scott, PhD" userId="bde0b3e1-fb1d-4ff8-b630-3e91bacdffc8" providerId="ADAL" clId="{6FD473CA-2E07-4EA7-868B-47CEA5EE0957}" dt="2021-10-01T18:57:24.541" v="25" actId="368"/>
        <pc:sldMkLst>
          <pc:docMk/>
          <pc:sldMk cId="2552155534" sldId="466"/>
        </pc:sldMkLst>
      </pc:sldChg>
      <pc:sldChg chg="modNotes">
        <pc:chgData name="David Scott, PhD" userId="bde0b3e1-fb1d-4ff8-b630-3e91bacdffc8" providerId="ADAL" clId="{6FD473CA-2E07-4EA7-868B-47CEA5EE0957}" dt="2021-10-01T18:57:24.519" v="17" actId="368"/>
        <pc:sldMkLst>
          <pc:docMk/>
          <pc:sldMk cId="142256687" sldId="469"/>
        </pc:sldMkLst>
      </pc:sldChg>
      <pc:sldChg chg="modNotes">
        <pc:chgData name="David Scott, PhD" userId="bde0b3e1-fb1d-4ff8-b630-3e91bacdffc8" providerId="ADAL" clId="{6FD473CA-2E07-4EA7-868B-47CEA5EE0957}" dt="2021-10-01T18:57:24.535" v="23" actId="368"/>
        <pc:sldMkLst>
          <pc:docMk/>
          <pc:sldMk cId="2427666913" sldId="495"/>
        </pc:sldMkLst>
      </pc:sldChg>
      <pc:sldChg chg="modNotes">
        <pc:chgData name="David Scott, PhD" userId="bde0b3e1-fb1d-4ff8-b630-3e91bacdffc8" providerId="ADAL" clId="{6FD473CA-2E07-4EA7-868B-47CEA5EE0957}" dt="2021-10-01T18:57:24.488" v="5" actId="368"/>
        <pc:sldMkLst>
          <pc:docMk/>
          <pc:sldMk cId="3749152935" sldId="628"/>
        </pc:sldMkLst>
      </pc:sldChg>
      <pc:sldChg chg="modNotes">
        <pc:chgData name="David Scott, PhD" userId="bde0b3e1-fb1d-4ff8-b630-3e91bacdffc8" providerId="ADAL" clId="{6FD473CA-2E07-4EA7-868B-47CEA5EE0957}" dt="2021-10-01T18:57:24.541" v="27" actId="368"/>
        <pc:sldMkLst>
          <pc:docMk/>
          <pc:sldMk cId="4122312328" sldId="2386"/>
        </pc:sldMkLst>
      </pc:sldChg>
      <pc:sldChg chg="modNotes">
        <pc:chgData name="David Scott, PhD" userId="bde0b3e1-fb1d-4ff8-b630-3e91bacdffc8" providerId="ADAL" clId="{6FD473CA-2E07-4EA7-868B-47CEA5EE0957}" dt="2021-10-01T18:57:24.557" v="35" actId="368"/>
        <pc:sldMkLst>
          <pc:docMk/>
          <pc:sldMk cId="3664308767" sldId="2387"/>
        </pc:sldMkLst>
      </pc:sldChg>
      <pc:sldChg chg="modNotes">
        <pc:chgData name="David Scott, PhD" userId="bde0b3e1-fb1d-4ff8-b630-3e91bacdffc8" providerId="ADAL" clId="{6FD473CA-2E07-4EA7-868B-47CEA5EE0957}" dt="2021-10-01T18:57:24.488" v="1" actId="368"/>
        <pc:sldMkLst>
          <pc:docMk/>
          <pc:sldMk cId="1805125000" sldId="2392"/>
        </pc:sldMkLst>
      </pc:sldChg>
      <pc:sldChg chg="modNotes">
        <pc:chgData name="David Scott, PhD" userId="bde0b3e1-fb1d-4ff8-b630-3e91bacdffc8" providerId="ADAL" clId="{6FD473CA-2E07-4EA7-868B-47CEA5EE0957}" dt="2021-10-01T18:57:24.557" v="33" actId="368"/>
        <pc:sldMkLst>
          <pc:docMk/>
          <pc:sldMk cId="1136275338" sldId="2394"/>
        </pc:sldMkLst>
      </pc:sldChg>
      <pc:sldChg chg="del modNotes">
        <pc:chgData name="David Scott, PhD" userId="bde0b3e1-fb1d-4ff8-b630-3e91bacdffc8" providerId="ADAL" clId="{6FD473CA-2E07-4EA7-868B-47CEA5EE0957}" dt="2021-10-01T18:58:11.921" v="42" actId="47"/>
        <pc:sldMkLst>
          <pc:docMk/>
          <pc:sldMk cId="2977114223" sldId="2399"/>
        </pc:sldMkLst>
      </pc:sldChg>
      <pc:sldChg chg="modNotes">
        <pc:chgData name="David Scott, PhD" userId="bde0b3e1-fb1d-4ff8-b630-3e91bacdffc8" providerId="ADAL" clId="{6FD473CA-2E07-4EA7-868B-47CEA5EE0957}" dt="2021-10-01T18:57:24.519" v="15" actId="368"/>
        <pc:sldMkLst>
          <pc:docMk/>
          <pc:sldMk cId="2307175655" sldId="2401"/>
        </pc:sldMkLst>
      </pc:sldChg>
      <pc:sldChg chg="modNotes">
        <pc:chgData name="David Scott, PhD" userId="bde0b3e1-fb1d-4ff8-b630-3e91bacdffc8" providerId="ADAL" clId="{6FD473CA-2E07-4EA7-868B-47CEA5EE0957}" dt="2021-10-01T18:57:24.519" v="19" actId="368"/>
        <pc:sldMkLst>
          <pc:docMk/>
          <pc:sldMk cId="4044858318" sldId="2402"/>
        </pc:sldMkLst>
      </pc:sldChg>
      <pc:sldChg chg="modNotes">
        <pc:chgData name="David Scott, PhD" userId="bde0b3e1-fb1d-4ff8-b630-3e91bacdffc8" providerId="ADAL" clId="{6FD473CA-2E07-4EA7-868B-47CEA5EE0957}" dt="2021-10-01T18:57:24.535" v="21" actId="368"/>
        <pc:sldMkLst>
          <pc:docMk/>
          <pc:sldMk cId="2151967846" sldId="2403"/>
        </pc:sldMkLst>
      </pc:sldChg>
      <pc:sldChg chg="modNotes">
        <pc:chgData name="David Scott, PhD" userId="bde0b3e1-fb1d-4ff8-b630-3e91bacdffc8" providerId="ADAL" clId="{6FD473CA-2E07-4EA7-868B-47CEA5EE0957}" dt="2021-10-01T18:57:24.503" v="13" actId="368"/>
        <pc:sldMkLst>
          <pc:docMk/>
          <pc:sldMk cId="2113323467" sldId="2409"/>
        </pc:sldMkLst>
      </pc:sldChg>
      <pc:sldChg chg="modNotes">
        <pc:chgData name="David Scott, PhD" userId="bde0b3e1-fb1d-4ff8-b630-3e91bacdffc8" providerId="ADAL" clId="{6FD473CA-2E07-4EA7-868B-47CEA5EE0957}" dt="2021-10-01T18:57:24.541" v="29" actId="368"/>
        <pc:sldMkLst>
          <pc:docMk/>
          <pc:sldMk cId="3793111463" sldId="2410"/>
        </pc:sldMkLst>
      </pc:sldChg>
      <pc:sldChg chg="modNotes">
        <pc:chgData name="David Scott, PhD" userId="bde0b3e1-fb1d-4ff8-b630-3e91bacdffc8" providerId="ADAL" clId="{6FD473CA-2E07-4EA7-868B-47CEA5EE0957}" dt="2021-10-01T18:57:24.557" v="39" actId="368"/>
        <pc:sldMkLst>
          <pc:docMk/>
          <pc:sldMk cId="2052239644" sldId="2411"/>
        </pc:sldMkLst>
      </pc:sldChg>
      <pc:sldChg chg="modNotes">
        <pc:chgData name="David Scott, PhD" userId="bde0b3e1-fb1d-4ff8-b630-3e91bacdffc8" providerId="ADAL" clId="{6FD473CA-2E07-4EA7-868B-47CEA5EE0957}" dt="2021-10-01T18:57:24.574" v="41" actId="368"/>
        <pc:sldMkLst>
          <pc:docMk/>
          <pc:sldMk cId="3755606684" sldId="241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735350941969397"/>
          <c:y val="7.8629219529574815E-2"/>
          <c:w val="0.58365748031496067"/>
          <c:h val="0.84554522357620421"/>
        </c:manualLayout>
      </c:layout>
      <c:barChart>
        <c:barDir val="bar"/>
        <c:grouping val="clustered"/>
        <c:varyColors val="0"/>
        <c:ser>
          <c:idx val="0"/>
          <c:order val="0"/>
          <c:tx>
            <c:strRef>
              <c:f>Sheet1!$B$1</c:f>
              <c:strCache>
                <c:ptCount val="1"/>
                <c:pt idx="0">
                  <c:v>Pieces of Litter (in millions)</c:v>
                </c:pt>
              </c:strCache>
            </c:strRef>
          </c:tx>
          <c:spPr>
            <a:solidFill>
              <a:srgbClr val="E6584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E65847"/>
                    </a:solidFill>
                    <a:latin typeface="Neris Black" panose="00000A00000000000000" pitchFamily="50"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Cigarette butts</c:v>
                </c:pt>
                <c:pt idx="1">
                  <c:v>Oth. plastic film</c:v>
                </c:pt>
                <c:pt idx="2">
                  <c:v>Food packaging film</c:v>
                </c:pt>
                <c:pt idx="3">
                  <c:v>Broken glass</c:v>
                </c:pt>
                <c:pt idx="4">
                  <c:v>Oth. expanded polystyrene</c:v>
                </c:pt>
                <c:pt idx="5">
                  <c:v>Beer containers</c:v>
                </c:pt>
                <c:pt idx="6">
                  <c:v>Oth. beverage packaging</c:v>
                </c:pt>
                <c:pt idx="7">
                  <c:v>Oth. food waste</c:v>
                </c:pt>
                <c:pt idx="8">
                  <c:v>Textiles/small rugs</c:v>
                </c:pt>
                <c:pt idx="9">
                  <c:v>Fast food packaging</c:v>
                </c:pt>
              </c:strCache>
            </c:strRef>
          </c:cat>
          <c:val>
            <c:numRef>
              <c:f>Sheet1!$B$2:$B$11</c:f>
              <c:numCache>
                <c:formatCode>_(* #,##0_);_(* \(#,##0\);_(* "-"??_);_(@_)</c:formatCode>
                <c:ptCount val="10"/>
                <c:pt idx="0">
                  <c:v>9697.65</c:v>
                </c:pt>
                <c:pt idx="1">
                  <c:v>2839.49</c:v>
                </c:pt>
                <c:pt idx="2">
                  <c:v>2574.61</c:v>
                </c:pt>
                <c:pt idx="3">
                  <c:v>2371.1</c:v>
                </c:pt>
                <c:pt idx="4">
                  <c:v>1356.46</c:v>
                </c:pt>
                <c:pt idx="5">
                  <c:v>1127.6099999999999</c:v>
                </c:pt>
                <c:pt idx="6">
                  <c:v>968.87</c:v>
                </c:pt>
                <c:pt idx="7">
                  <c:v>928.75</c:v>
                </c:pt>
                <c:pt idx="8">
                  <c:v>859.23</c:v>
                </c:pt>
                <c:pt idx="9">
                  <c:v>817.63</c:v>
                </c:pt>
              </c:numCache>
            </c:numRef>
          </c:val>
          <c:extLst>
            <c:ext xmlns:c16="http://schemas.microsoft.com/office/drawing/2014/chart" uri="{C3380CC4-5D6E-409C-BE32-E72D297353CC}">
              <c16:uniqueId val="{00000000-88EE-4DC5-852B-290477A9977F}"/>
            </c:ext>
          </c:extLst>
        </c:ser>
        <c:dLbls>
          <c:dLblPos val="outEnd"/>
          <c:showLegendKey val="0"/>
          <c:showVal val="1"/>
          <c:showCatName val="0"/>
          <c:showSerName val="0"/>
          <c:showPercent val="0"/>
          <c:showBubbleSize val="0"/>
        </c:dLbls>
        <c:gapWidth val="30"/>
        <c:axId val="717210384"/>
        <c:axId val="717205392"/>
      </c:barChart>
      <c:catAx>
        <c:axId val="71721038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Neris Thin" panose="00000300000000000000" pitchFamily="50" charset="0"/>
                <a:ea typeface="+mn-ea"/>
                <a:cs typeface="+mn-cs"/>
              </a:defRPr>
            </a:pPr>
            <a:endParaRPr lang="en-US"/>
          </a:p>
        </c:txPr>
        <c:crossAx val="717205392"/>
        <c:crosses val="autoZero"/>
        <c:auto val="1"/>
        <c:lblAlgn val="ctr"/>
        <c:lblOffset val="100"/>
        <c:noMultiLvlLbl val="0"/>
      </c:catAx>
      <c:valAx>
        <c:axId val="717205392"/>
        <c:scaling>
          <c:orientation val="minMax"/>
        </c:scaling>
        <c:delete val="1"/>
        <c:axPos val="t"/>
        <c:numFmt formatCode="_(* #,##0_);_(* \(#,##0\);_(* &quot;-&quot;??_);_(@_)" sourceLinked="1"/>
        <c:majorTickMark val="out"/>
        <c:minorTickMark val="none"/>
        <c:tickLblPos val="nextTo"/>
        <c:crossAx val="7172103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100" b="0" i="0" u="none" strike="noStrike" kern="1200" baseline="0">
                <a:solidFill>
                  <a:srgbClr val="000000"/>
                </a:solidFill>
                <a:latin typeface="Neris Thin" panose="00000300000000000000" pitchFamily="50" charset="0"/>
                <a:ea typeface="+mn-ea"/>
                <a:cs typeface="+mn-cs"/>
              </a:defRPr>
            </a:pPr>
            <a:endParaRPr lang="en-US"/>
          </a:p>
        </c:txPr>
      </c:legendEntry>
      <c:layout>
        <c:manualLayout>
          <c:xMode val="edge"/>
          <c:yMode val="edge"/>
          <c:x val="0.19945184111789177"/>
          <c:y val="0.93941194452790677"/>
          <c:w val="0.60109631776421646"/>
          <c:h val="6.0588055472093227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Neris Thin" panose="00000300000000000000" pitchFamily="50"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A4BD73-A68D-424D-A015-75FF7AF682CA}"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E9DE32F9-8D3C-4F7F-A12C-57FBDD97DEBE}">
      <dgm:prSet phldrT="[Text]" custT="1"/>
      <dgm:spPr/>
      <dgm:t>
        <a:bodyPr/>
        <a:lstStyle/>
        <a:p>
          <a:r>
            <a:rPr lang="en-US" sz="4000" dirty="0"/>
            <a:t>Litter</a:t>
          </a:r>
        </a:p>
      </dgm:t>
    </dgm:pt>
    <dgm:pt modelId="{7B1076D1-5D29-4E6E-B176-D1420287FCDE}" type="parTrans" cxnId="{86FC739E-8FE1-4073-B18E-9FE7357F5799}">
      <dgm:prSet/>
      <dgm:spPr/>
      <dgm:t>
        <a:bodyPr/>
        <a:lstStyle/>
        <a:p>
          <a:endParaRPr lang="en-US" sz="1800"/>
        </a:p>
      </dgm:t>
    </dgm:pt>
    <dgm:pt modelId="{97D99902-C401-437B-A1C6-7D85183B6168}" type="sibTrans" cxnId="{86FC739E-8FE1-4073-B18E-9FE7357F5799}">
      <dgm:prSet/>
      <dgm:spPr/>
      <dgm:t>
        <a:bodyPr/>
        <a:lstStyle/>
        <a:p>
          <a:endParaRPr lang="en-US" sz="1800"/>
        </a:p>
      </dgm:t>
    </dgm:pt>
    <dgm:pt modelId="{FE0CA6D2-CF42-43A8-BAD1-04AD97D3E700}">
      <dgm:prSet phldrT="[Text]" custT="1"/>
      <dgm:spPr/>
      <dgm:t>
        <a:bodyPr/>
        <a:lstStyle/>
        <a:p>
          <a:r>
            <a:rPr lang="en-US" sz="900" b="1" dirty="0"/>
            <a:t>Circularity</a:t>
          </a:r>
        </a:p>
      </dgm:t>
    </dgm:pt>
    <dgm:pt modelId="{F101EFF4-2F43-475A-8632-6947CC7B7109}" type="parTrans" cxnId="{2BB522CE-4E17-4330-ABDF-4AD9276D82B1}">
      <dgm:prSet/>
      <dgm:spPr/>
      <dgm:t>
        <a:bodyPr/>
        <a:lstStyle/>
        <a:p>
          <a:endParaRPr lang="en-US" sz="1800"/>
        </a:p>
      </dgm:t>
    </dgm:pt>
    <dgm:pt modelId="{AC4B64A6-79E5-4C5B-AE9E-74E905165680}" type="sibTrans" cxnId="{2BB522CE-4E17-4330-ABDF-4AD9276D82B1}">
      <dgm:prSet/>
      <dgm:spPr/>
      <dgm:t>
        <a:bodyPr/>
        <a:lstStyle/>
        <a:p>
          <a:endParaRPr lang="en-US" sz="1800"/>
        </a:p>
      </dgm:t>
    </dgm:pt>
    <dgm:pt modelId="{DFB92C57-C33C-4884-AE05-82D45F7FEF1C}">
      <dgm:prSet custT="1"/>
      <dgm:spPr/>
      <dgm:t>
        <a:bodyPr/>
        <a:lstStyle/>
        <a:p>
          <a:r>
            <a:rPr lang="en-US" sz="900" b="1" dirty="0"/>
            <a:t>Environ-mental health</a:t>
          </a:r>
        </a:p>
      </dgm:t>
    </dgm:pt>
    <dgm:pt modelId="{20CAC827-0864-4D3E-9A06-73A8E516BECF}" type="parTrans" cxnId="{899C3AE9-891E-456C-8F1A-5DEA2FCBB21F}">
      <dgm:prSet/>
      <dgm:spPr/>
      <dgm:t>
        <a:bodyPr/>
        <a:lstStyle/>
        <a:p>
          <a:endParaRPr lang="en-US" sz="1800"/>
        </a:p>
      </dgm:t>
    </dgm:pt>
    <dgm:pt modelId="{CE2D3304-B95B-4343-BE70-5008892DB9DD}" type="sibTrans" cxnId="{899C3AE9-891E-456C-8F1A-5DEA2FCBB21F}">
      <dgm:prSet/>
      <dgm:spPr/>
      <dgm:t>
        <a:bodyPr/>
        <a:lstStyle/>
        <a:p>
          <a:endParaRPr lang="en-US" sz="1800"/>
        </a:p>
      </dgm:t>
    </dgm:pt>
    <dgm:pt modelId="{267995A0-06BE-4F46-9B93-B38262688A6C}">
      <dgm:prSet custT="1"/>
      <dgm:spPr/>
      <dgm:t>
        <a:bodyPr/>
        <a:lstStyle/>
        <a:p>
          <a:r>
            <a:rPr lang="en-US" sz="900" b="1" dirty="0"/>
            <a:t>Community health</a:t>
          </a:r>
        </a:p>
      </dgm:t>
    </dgm:pt>
    <dgm:pt modelId="{F588A635-473C-4875-8430-A5B9E57748C7}" type="parTrans" cxnId="{2592593B-55AE-46E9-81E1-A9DA773894FE}">
      <dgm:prSet/>
      <dgm:spPr/>
      <dgm:t>
        <a:bodyPr/>
        <a:lstStyle/>
        <a:p>
          <a:endParaRPr lang="en-US" sz="1800"/>
        </a:p>
      </dgm:t>
    </dgm:pt>
    <dgm:pt modelId="{57940D9D-5DA2-4022-94A0-F6BB84C7461F}" type="sibTrans" cxnId="{2592593B-55AE-46E9-81E1-A9DA773894FE}">
      <dgm:prSet/>
      <dgm:spPr/>
      <dgm:t>
        <a:bodyPr/>
        <a:lstStyle/>
        <a:p>
          <a:endParaRPr lang="en-US" sz="1800"/>
        </a:p>
      </dgm:t>
    </dgm:pt>
    <dgm:pt modelId="{51BE79A1-622F-4459-AAED-A5BB793A84EF}">
      <dgm:prSet custT="1"/>
      <dgm:spPr/>
      <dgm:t>
        <a:bodyPr/>
        <a:lstStyle/>
        <a:p>
          <a:r>
            <a:rPr lang="en-US" sz="900" b="1" dirty="0"/>
            <a:t>Individual Health</a:t>
          </a:r>
        </a:p>
      </dgm:t>
    </dgm:pt>
    <dgm:pt modelId="{B5063C9B-891A-4428-A529-A9A6A77B7CB3}" type="parTrans" cxnId="{6B05E466-C680-4BBF-88A5-BFF242BE6031}">
      <dgm:prSet/>
      <dgm:spPr/>
      <dgm:t>
        <a:bodyPr/>
        <a:lstStyle/>
        <a:p>
          <a:endParaRPr lang="en-US" sz="1800"/>
        </a:p>
      </dgm:t>
    </dgm:pt>
    <dgm:pt modelId="{A95D944F-A31E-4AC6-8414-824FC795E63C}" type="sibTrans" cxnId="{6B05E466-C680-4BBF-88A5-BFF242BE6031}">
      <dgm:prSet/>
      <dgm:spPr/>
      <dgm:t>
        <a:bodyPr/>
        <a:lstStyle/>
        <a:p>
          <a:endParaRPr lang="en-US" sz="1800"/>
        </a:p>
      </dgm:t>
    </dgm:pt>
    <dgm:pt modelId="{CB49F3C7-03B4-4A4A-9C37-F613FECE2EC6}">
      <dgm:prSet custT="1"/>
      <dgm:spPr/>
      <dgm:t>
        <a:bodyPr/>
        <a:lstStyle/>
        <a:p>
          <a:r>
            <a:rPr lang="en-US" sz="900" b="1" dirty="0"/>
            <a:t>Clean water</a:t>
          </a:r>
        </a:p>
      </dgm:t>
    </dgm:pt>
    <dgm:pt modelId="{36BD3B1B-FC40-4921-860C-EAB89F39521F}" type="parTrans" cxnId="{95E2AD2A-4542-483D-9FD8-51D24A67527F}">
      <dgm:prSet/>
      <dgm:spPr/>
      <dgm:t>
        <a:bodyPr/>
        <a:lstStyle/>
        <a:p>
          <a:endParaRPr lang="en-US" sz="1800"/>
        </a:p>
      </dgm:t>
    </dgm:pt>
    <dgm:pt modelId="{FAC81FC0-090F-4EBE-9C3F-58EDB7059C39}" type="sibTrans" cxnId="{95E2AD2A-4542-483D-9FD8-51D24A67527F}">
      <dgm:prSet/>
      <dgm:spPr/>
      <dgm:t>
        <a:bodyPr/>
        <a:lstStyle/>
        <a:p>
          <a:endParaRPr lang="en-US" sz="1800"/>
        </a:p>
      </dgm:t>
    </dgm:pt>
    <dgm:pt modelId="{5D20367A-9936-4D90-80F5-8C5C87E2137A}">
      <dgm:prSet custT="1"/>
      <dgm:spPr/>
      <dgm:t>
        <a:bodyPr/>
        <a:lstStyle/>
        <a:p>
          <a:r>
            <a:rPr lang="en-US" sz="900" b="1" dirty="0"/>
            <a:t>Environ-mental justice</a:t>
          </a:r>
        </a:p>
      </dgm:t>
    </dgm:pt>
    <dgm:pt modelId="{99DF0EB3-26DB-4E2B-B5C4-6D2E18DC0755}" type="parTrans" cxnId="{A2C33630-C46C-410E-B43B-2B0438D63A82}">
      <dgm:prSet/>
      <dgm:spPr/>
      <dgm:t>
        <a:bodyPr/>
        <a:lstStyle/>
        <a:p>
          <a:endParaRPr lang="en-US" sz="1800"/>
        </a:p>
      </dgm:t>
    </dgm:pt>
    <dgm:pt modelId="{BB6CFBEE-54EC-438A-967B-B575E4746F27}" type="sibTrans" cxnId="{A2C33630-C46C-410E-B43B-2B0438D63A82}">
      <dgm:prSet/>
      <dgm:spPr/>
      <dgm:t>
        <a:bodyPr/>
        <a:lstStyle/>
        <a:p>
          <a:endParaRPr lang="en-US" sz="1800"/>
        </a:p>
      </dgm:t>
    </dgm:pt>
    <dgm:pt modelId="{08CD47AA-4E36-4E76-8434-C5D6E85D2CAF}">
      <dgm:prSet custT="1"/>
      <dgm:spPr/>
      <dgm:t>
        <a:bodyPr/>
        <a:lstStyle/>
        <a:p>
          <a:r>
            <a:rPr lang="en-US" sz="900" b="1" dirty="0"/>
            <a:t>Climate</a:t>
          </a:r>
        </a:p>
      </dgm:t>
    </dgm:pt>
    <dgm:pt modelId="{C205B1E8-F739-4551-96B5-DE113496CA02}" type="parTrans" cxnId="{A47D547C-3F8F-4B73-BD12-CDAA160775AB}">
      <dgm:prSet/>
      <dgm:spPr/>
      <dgm:t>
        <a:bodyPr/>
        <a:lstStyle/>
        <a:p>
          <a:endParaRPr lang="en-US" sz="1800"/>
        </a:p>
      </dgm:t>
    </dgm:pt>
    <dgm:pt modelId="{635A48C6-9C9A-4F4C-839B-6BF1AB870328}" type="sibTrans" cxnId="{A47D547C-3F8F-4B73-BD12-CDAA160775AB}">
      <dgm:prSet/>
      <dgm:spPr/>
      <dgm:t>
        <a:bodyPr/>
        <a:lstStyle/>
        <a:p>
          <a:endParaRPr lang="en-US" sz="1800"/>
        </a:p>
      </dgm:t>
    </dgm:pt>
    <dgm:pt modelId="{12855443-8D0D-4485-9700-A424DA223DE4}" type="pres">
      <dgm:prSet presAssocID="{76A4BD73-A68D-424D-A015-75FF7AF682CA}" presName="composite" presStyleCnt="0">
        <dgm:presLayoutVars>
          <dgm:chMax val="1"/>
          <dgm:dir/>
          <dgm:resizeHandles val="exact"/>
        </dgm:presLayoutVars>
      </dgm:prSet>
      <dgm:spPr/>
    </dgm:pt>
    <dgm:pt modelId="{F1E92C26-6C7E-4D27-AAB0-90EFC4774178}" type="pres">
      <dgm:prSet presAssocID="{76A4BD73-A68D-424D-A015-75FF7AF682CA}" presName="radial" presStyleCnt="0">
        <dgm:presLayoutVars>
          <dgm:animLvl val="ctr"/>
        </dgm:presLayoutVars>
      </dgm:prSet>
      <dgm:spPr/>
    </dgm:pt>
    <dgm:pt modelId="{798F95D3-F2ED-467E-B080-14046072E4E6}" type="pres">
      <dgm:prSet presAssocID="{E9DE32F9-8D3C-4F7F-A12C-57FBDD97DEBE}" presName="centerShape" presStyleLbl="vennNode1" presStyleIdx="0" presStyleCnt="8"/>
      <dgm:spPr/>
    </dgm:pt>
    <dgm:pt modelId="{43AEFC3C-9640-44CC-A8B7-7545A717640B}" type="pres">
      <dgm:prSet presAssocID="{FE0CA6D2-CF42-43A8-BAD1-04AD97D3E700}" presName="node" presStyleLbl="vennNode1" presStyleIdx="1" presStyleCnt="8">
        <dgm:presLayoutVars>
          <dgm:bulletEnabled val="1"/>
        </dgm:presLayoutVars>
      </dgm:prSet>
      <dgm:spPr/>
    </dgm:pt>
    <dgm:pt modelId="{4B2DE88E-1E5D-4FC8-8FF8-9ECB09D6BFFE}" type="pres">
      <dgm:prSet presAssocID="{DFB92C57-C33C-4884-AE05-82D45F7FEF1C}" presName="node" presStyleLbl="vennNode1" presStyleIdx="2" presStyleCnt="8">
        <dgm:presLayoutVars>
          <dgm:bulletEnabled val="1"/>
        </dgm:presLayoutVars>
      </dgm:prSet>
      <dgm:spPr/>
    </dgm:pt>
    <dgm:pt modelId="{7EA2B10E-0DA4-41EB-B25F-65E4544A0FA1}" type="pres">
      <dgm:prSet presAssocID="{267995A0-06BE-4F46-9B93-B38262688A6C}" presName="node" presStyleLbl="vennNode1" presStyleIdx="3" presStyleCnt="8">
        <dgm:presLayoutVars>
          <dgm:bulletEnabled val="1"/>
        </dgm:presLayoutVars>
      </dgm:prSet>
      <dgm:spPr/>
    </dgm:pt>
    <dgm:pt modelId="{07369749-F1B5-488C-8505-E22427FA0663}" type="pres">
      <dgm:prSet presAssocID="{51BE79A1-622F-4459-AAED-A5BB793A84EF}" presName="node" presStyleLbl="vennNode1" presStyleIdx="4" presStyleCnt="8">
        <dgm:presLayoutVars>
          <dgm:bulletEnabled val="1"/>
        </dgm:presLayoutVars>
      </dgm:prSet>
      <dgm:spPr/>
    </dgm:pt>
    <dgm:pt modelId="{B97F15D1-B87A-4352-ADA8-88E497F93607}" type="pres">
      <dgm:prSet presAssocID="{CB49F3C7-03B4-4A4A-9C37-F613FECE2EC6}" presName="node" presStyleLbl="vennNode1" presStyleIdx="5" presStyleCnt="8">
        <dgm:presLayoutVars>
          <dgm:bulletEnabled val="1"/>
        </dgm:presLayoutVars>
      </dgm:prSet>
      <dgm:spPr/>
    </dgm:pt>
    <dgm:pt modelId="{94A7A466-D861-4576-BDEB-C620EA6019DE}" type="pres">
      <dgm:prSet presAssocID="{5D20367A-9936-4D90-80F5-8C5C87E2137A}" presName="node" presStyleLbl="vennNode1" presStyleIdx="6" presStyleCnt="8">
        <dgm:presLayoutVars>
          <dgm:bulletEnabled val="1"/>
        </dgm:presLayoutVars>
      </dgm:prSet>
      <dgm:spPr/>
    </dgm:pt>
    <dgm:pt modelId="{830B0810-F13D-465E-BE29-F0129D2BE14D}" type="pres">
      <dgm:prSet presAssocID="{08CD47AA-4E36-4E76-8434-C5D6E85D2CAF}" presName="node" presStyleLbl="vennNode1" presStyleIdx="7" presStyleCnt="8">
        <dgm:presLayoutVars>
          <dgm:bulletEnabled val="1"/>
        </dgm:presLayoutVars>
      </dgm:prSet>
      <dgm:spPr/>
    </dgm:pt>
  </dgm:ptLst>
  <dgm:cxnLst>
    <dgm:cxn modelId="{BA726A0B-CA98-42A1-8728-19AA1C4C69F2}" type="presOf" srcId="{267995A0-06BE-4F46-9B93-B38262688A6C}" destId="{7EA2B10E-0DA4-41EB-B25F-65E4544A0FA1}" srcOrd="0" destOrd="0" presId="urn:microsoft.com/office/officeart/2005/8/layout/radial3"/>
    <dgm:cxn modelId="{95E2AD2A-4542-483D-9FD8-51D24A67527F}" srcId="{E9DE32F9-8D3C-4F7F-A12C-57FBDD97DEBE}" destId="{CB49F3C7-03B4-4A4A-9C37-F613FECE2EC6}" srcOrd="4" destOrd="0" parTransId="{36BD3B1B-FC40-4921-860C-EAB89F39521F}" sibTransId="{FAC81FC0-090F-4EBE-9C3F-58EDB7059C39}"/>
    <dgm:cxn modelId="{4C029C2F-FD5E-4E68-B446-F91F1B7AB201}" type="presOf" srcId="{CB49F3C7-03B4-4A4A-9C37-F613FECE2EC6}" destId="{B97F15D1-B87A-4352-ADA8-88E497F93607}" srcOrd="0" destOrd="0" presId="urn:microsoft.com/office/officeart/2005/8/layout/radial3"/>
    <dgm:cxn modelId="{A2C33630-C46C-410E-B43B-2B0438D63A82}" srcId="{E9DE32F9-8D3C-4F7F-A12C-57FBDD97DEBE}" destId="{5D20367A-9936-4D90-80F5-8C5C87E2137A}" srcOrd="5" destOrd="0" parTransId="{99DF0EB3-26DB-4E2B-B5C4-6D2E18DC0755}" sibTransId="{BB6CFBEE-54EC-438A-967B-B575E4746F27}"/>
    <dgm:cxn modelId="{2592593B-55AE-46E9-81E1-A9DA773894FE}" srcId="{E9DE32F9-8D3C-4F7F-A12C-57FBDD97DEBE}" destId="{267995A0-06BE-4F46-9B93-B38262688A6C}" srcOrd="2" destOrd="0" parTransId="{F588A635-473C-4875-8430-A5B9E57748C7}" sibTransId="{57940D9D-5DA2-4022-94A0-F6BB84C7461F}"/>
    <dgm:cxn modelId="{6B05E466-C680-4BBF-88A5-BFF242BE6031}" srcId="{E9DE32F9-8D3C-4F7F-A12C-57FBDD97DEBE}" destId="{51BE79A1-622F-4459-AAED-A5BB793A84EF}" srcOrd="3" destOrd="0" parTransId="{B5063C9B-891A-4428-A529-A9A6A77B7CB3}" sibTransId="{A95D944F-A31E-4AC6-8414-824FC795E63C}"/>
    <dgm:cxn modelId="{3A7D9568-3087-4AF5-A593-6128329BCDDB}" type="presOf" srcId="{08CD47AA-4E36-4E76-8434-C5D6E85D2CAF}" destId="{830B0810-F13D-465E-BE29-F0129D2BE14D}" srcOrd="0" destOrd="0" presId="urn:microsoft.com/office/officeart/2005/8/layout/radial3"/>
    <dgm:cxn modelId="{26727554-F68B-4D7D-A3E7-5E2711A1C407}" type="presOf" srcId="{5D20367A-9936-4D90-80F5-8C5C87E2137A}" destId="{94A7A466-D861-4576-BDEB-C620EA6019DE}" srcOrd="0" destOrd="0" presId="urn:microsoft.com/office/officeart/2005/8/layout/radial3"/>
    <dgm:cxn modelId="{A47D547C-3F8F-4B73-BD12-CDAA160775AB}" srcId="{E9DE32F9-8D3C-4F7F-A12C-57FBDD97DEBE}" destId="{08CD47AA-4E36-4E76-8434-C5D6E85D2CAF}" srcOrd="6" destOrd="0" parTransId="{C205B1E8-F739-4551-96B5-DE113496CA02}" sibTransId="{635A48C6-9C9A-4F4C-839B-6BF1AB870328}"/>
    <dgm:cxn modelId="{3BADF89B-DB05-4FDF-946D-3ABBA1C1A3D5}" type="presOf" srcId="{DFB92C57-C33C-4884-AE05-82D45F7FEF1C}" destId="{4B2DE88E-1E5D-4FC8-8FF8-9ECB09D6BFFE}" srcOrd="0" destOrd="0" presId="urn:microsoft.com/office/officeart/2005/8/layout/radial3"/>
    <dgm:cxn modelId="{86FC739E-8FE1-4073-B18E-9FE7357F5799}" srcId="{76A4BD73-A68D-424D-A015-75FF7AF682CA}" destId="{E9DE32F9-8D3C-4F7F-A12C-57FBDD97DEBE}" srcOrd="0" destOrd="0" parTransId="{7B1076D1-5D29-4E6E-B176-D1420287FCDE}" sibTransId="{97D99902-C401-437B-A1C6-7D85183B6168}"/>
    <dgm:cxn modelId="{001051B4-BA44-441D-BE09-5AA2D9C25802}" type="presOf" srcId="{E9DE32F9-8D3C-4F7F-A12C-57FBDD97DEBE}" destId="{798F95D3-F2ED-467E-B080-14046072E4E6}" srcOrd="0" destOrd="0" presId="urn:microsoft.com/office/officeart/2005/8/layout/radial3"/>
    <dgm:cxn modelId="{2BB522CE-4E17-4330-ABDF-4AD9276D82B1}" srcId="{E9DE32F9-8D3C-4F7F-A12C-57FBDD97DEBE}" destId="{FE0CA6D2-CF42-43A8-BAD1-04AD97D3E700}" srcOrd="0" destOrd="0" parTransId="{F101EFF4-2F43-475A-8632-6947CC7B7109}" sibTransId="{AC4B64A6-79E5-4C5B-AE9E-74E905165680}"/>
    <dgm:cxn modelId="{D49F13E6-52E7-45D8-B5FA-5F31FE538249}" type="presOf" srcId="{76A4BD73-A68D-424D-A015-75FF7AF682CA}" destId="{12855443-8D0D-4485-9700-A424DA223DE4}" srcOrd="0" destOrd="0" presId="urn:microsoft.com/office/officeart/2005/8/layout/radial3"/>
    <dgm:cxn modelId="{51DE91E7-48CA-40AC-834B-009E1083A650}" type="presOf" srcId="{FE0CA6D2-CF42-43A8-BAD1-04AD97D3E700}" destId="{43AEFC3C-9640-44CC-A8B7-7545A717640B}" srcOrd="0" destOrd="0" presId="urn:microsoft.com/office/officeart/2005/8/layout/radial3"/>
    <dgm:cxn modelId="{899C3AE9-891E-456C-8F1A-5DEA2FCBB21F}" srcId="{E9DE32F9-8D3C-4F7F-A12C-57FBDD97DEBE}" destId="{DFB92C57-C33C-4884-AE05-82D45F7FEF1C}" srcOrd="1" destOrd="0" parTransId="{20CAC827-0864-4D3E-9A06-73A8E516BECF}" sibTransId="{CE2D3304-B95B-4343-BE70-5008892DB9DD}"/>
    <dgm:cxn modelId="{2E7DD0EF-5079-4724-82E1-323F9D6360EC}" type="presOf" srcId="{51BE79A1-622F-4459-AAED-A5BB793A84EF}" destId="{07369749-F1B5-488C-8505-E22427FA0663}" srcOrd="0" destOrd="0" presId="urn:microsoft.com/office/officeart/2005/8/layout/radial3"/>
    <dgm:cxn modelId="{05671533-925D-4407-995D-F946291D3A8E}" type="presParOf" srcId="{12855443-8D0D-4485-9700-A424DA223DE4}" destId="{F1E92C26-6C7E-4D27-AAB0-90EFC4774178}" srcOrd="0" destOrd="0" presId="urn:microsoft.com/office/officeart/2005/8/layout/radial3"/>
    <dgm:cxn modelId="{C83727C6-9C78-43B7-A9D3-1B69B1E9F02F}" type="presParOf" srcId="{F1E92C26-6C7E-4D27-AAB0-90EFC4774178}" destId="{798F95D3-F2ED-467E-B080-14046072E4E6}" srcOrd="0" destOrd="0" presId="urn:microsoft.com/office/officeart/2005/8/layout/radial3"/>
    <dgm:cxn modelId="{B7C2BE6D-14CD-4BB0-8CD3-C096FAFFC815}" type="presParOf" srcId="{F1E92C26-6C7E-4D27-AAB0-90EFC4774178}" destId="{43AEFC3C-9640-44CC-A8B7-7545A717640B}" srcOrd="1" destOrd="0" presId="urn:microsoft.com/office/officeart/2005/8/layout/radial3"/>
    <dgm:cxn modelId="{3BDF6B44-0AFD-4F0C-9170-0A38CCA34E0D}" type="presParOf" srcId="{F1E92C26-6C7E-4D27-AAB0-90EFC4774178}" destId="{4B2DE88E-1E5D-4FC8-8FF8-9ECB09D6BFFE}" srcOrd="2" destOrd="0" presId="urn:microsoft.com/office/officeart/2005/8/layout/radial3"/>
    <dgm:cxn modelId="{B31C6FE1-A948-41EA-9F57-A537D0B7855C}" type="presParOf" srcId="{F1E92C26-6C7E-4D27-AAB0-90EFC4774178}" destId="{7EA2B10E-0DA4-41EB-B25F-65E4544A0FA1}" srcOrd="3" destOrd="0" presId="urn:microsoft.com/office/officeart/2005/8/layout/radial3"/>
    <dgm:cxn modelId="{0B6014F3-AF20-4726-8D3E-CF7E4E4A759F}" type="presParOf" srcId="{F1E92C26-6C7E-4D27-AAB0-90EFC4774178}" destId="{07369749-F1B5-488C-8505-E22427FA0663}" srcOrd="4" destOrd="0" presId="urn:microsoft.com/office/officeart/2005/8/layout/radial3"/>
    <dgm:cxn modelId="{D6FC7E78-2BDA-4373-B817-4CB4425F44B7}" type="presParOf" srcId="{F1E92C26-6C7E-4D27-AAB0-90EFC4774178}" destId="{B97F15D1-B87A-4352-ADA8-88E497F93607}" srcOrd="5" destOrd="0" presId="urn:microsoft.com/office/officeart/2005/8/layout/radial3"/>
    <dgm:cxn modelId="{D651EF23-C565-4F00-A897-83005C239E3C}" type="presParOf" srcId="{F1E92C26-6C7E-4D27-AAB0-90EFC4774178}" destId="{94A7A466-D861-4576-BDEB-C620EA6019DE}" srcOrd="6" destOrd="0" presId="urn:microsoft.com/office/officeart/2005/8/layout/radial3"/>
    <dgm:cxn modelId="{3DEC8E0B-DB48-43F1-8E9B-D5209B52A6D0}" type="presParOf" srcId="{F1E92C26-6C7E-4D27-AAB0-90EFC4774178}" destId="{830B0810-F13D-465E-BE29-F0129D2BE14D}" srcOrd="7"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770DC2-4E68-4138-9C73-34A8D8E719CC}" type="doc">
      <dgm:prSet loTypeId="urn:microsoft.com/office/officeart/2005/8/layout/radial6" loCatId="relationship" qsTypeId="urn:microsoft.com/office/officeart/2005/8/quickstyle/simple1" qsCatId="simple" csTypeId="urn:microsoft.com/office/officeart/2005/8/colors/accent2_3" csCatId="accent2" phldr="1"/>
      <dgm:spPr/>
      <dgm:t>
        <a:bodyPr/>
        <a:lstStyle/>
        <a:p>
          <a:endParaRPr lang="en-US"/>
        </a:p>
      </dgm:t>
    </dgm:pt>
    <dgm:pt modelId="{6A10BBF6-697B-4E72-B0A8-955FDD1B24B0}">
      <dgm:prSet phldrT="[Text]" custT="1"/>
      <dgm:spPr>
        <a:solidFill>
          <a:srgbClr val="3AAD73"/>
        </a:solidFill>
      </dgm:spPr>
      <dgm:t>
        <a:bodyPr/>
        <a:lstStyle/>
        <a:p>
          <a:pPr>
            <a:spcAft>
              <a:spcPts val="0"/>
            </a:spcAft>
          </a:pPr>
          <a:r>
            <a:rPr lang="en-US" sz="2400" baseline="0" dirty="0">
              <a:latin typeface="Neris Black" panose="00000A00000000000000" pitchFamily="50" charset="0"/>
            </a:rPr>
            <a:t>KAB</a:t>
          </a:r>
        </a:p>
        <a:p>
          <a:pPr>
            <a:spcAft>
              <a:spcPts val="0"/>
            </a:spcAft>
          </a:pPr>
          <a:r>
            <a:rPr lang="en-US" sz="1800" baseline="0" dirty="0">
              <a:latin typeface="Neris Thin" panose="00000300000000000000" pitchFamily="50" charset="0"/>
            </a:rPr>
            <a:t>AFFILIATES</a:t>
          </a:r>
          <a:endParaRPr lang="en-US" sz="1100" baseline="0" dirty="0">
            <a:latin typeface="Neris Thin" panose="00000300000000000000" pitchFamily="50" charset="0"/>
          </a:endParaRPr>
        </a:p>
      </dgm:t>
    </dgm:pt>
    <dgm:pt modelId="{241DA5AE-FD80-4889-A494-4F73B81B56AE}" type="parTrans" cxnId="{71EF4EDA-6A0A-44A9-85FA-1D49EE561A69}">
      <dgm:prSet/>
      <dgm:spPr/>
      <dgm:t>
        <a:bodyPr/>
        <a:lstStyle/>
        <a:p>
          <a:endParaRPr lang="en-US"/>
        </a:p>
      </dgm:t>
    </dgm:pt>
    <dgm:pt modelId="{6612BCAA-8F8D-40CC-86F4-5594C4CE19A3}" type="sibTrans" cxnId="{71EF4EDA-6A0A-44A9-85FA-1D49EE561A69}">
      <dgm:prSet/>
      <dgm:spPr/>
      <dgm:t>
        <a:bodyPr/>
        <a:lstStyle/>
        <a:p>
          <a:endParaRPr lang="en-US"/>
        </a:p>
      </dgm:t>
    </dgm:pt>
    <dgm:pt modelId="{F66FA212-7813-4BC6-ADD9-FBF301B70ED7}">
      <dgm:prSet phldrT="[Text]" custT="1"/>
      <dgm:spPr>
        <a:solidFill>
          <a:srgbClr val="439AC2"/>
        </a:solidFill>
      </dgm:spPr>
      <dgm:t>
        <a:bodyPr/>
        <a:lstStyle/>
        <a:p>
          <a:r>
            <a:rPr lang="en-US" sz="1200" baseline="0" dirty="0">
              <a:latin typeface="Neris Light" panose="00000400000000000000" pitchFamily="50" charset="0"/>
            </a:rPr>
            <a:t>Infrastructure</a:t>
          </a:r>
        </a:p>
      </dgm:t>
    </dgm:pt>
    <dgm:pt modelId="{6206B389-7BB1-4071-A10A-C32712ABF5ED}" type="parTrans" cxnId="{9FA8DFE5-7C00-49A6-B9B7-71D3E660977C}">
      <dgm:prSet/>
      <dgm:spPr/>
      <dgm:t>
        <a:bodyPr/>
        <a:lstStyle/>
        <a:p>
          <a:endParaRPr lang="en-US"/>
        </a:p>
      </dgm:t>
    </dgm:pt>
    <dgm:pt modelId="{9472FD38-2F8C-49FB-87F8-61C56387D326}" type="sibTrans" cxnId="{9FA8DFE5-7C00-49A6-B9B7-71D3E660977C}">
      <dgm:prSet/>
      <dgm:spPr>
        <a:solidFill>
          <a:srgbClr val="3480A2"/>
        </a:solidFill>
      </dgm:spPr>
      <dgm:t>
        <a:bodyPr/>
        <a:lstStyle/>
        <a:p>
          <a:endParaRPr lang="en-US"/>
        </a:p>
      </dgm:t>
    </dgm:pt>
    <dgm:pt modelId="{9CF6FB87-8FFD-44BF-B0EB-68F30F4DA804}">
      <dgm:prSet phldrT="[Text]" custT="1"/>
      <dgm:spPr>
        <a:solidFill>
          <a:srgbClr val="439AC2"/>
        </a:solidFill>
      </dgm:spPr>
      <dgm:t>
        <a:bodyPr/>
        <a:lstStyle/>
        <a:p>
          <a:r>
            <a:rPr lang="en-US" sz="1200" baseline="0" dirty="0">
              <a:latin typeface="Neris Light" panose="00000400000000000000" pitchFamily="50" charset="0"/>
            </a:rPr>
            <a:t>Education</a:t>
          </a:r>
        </a:p>
      </dgm:t>
    </dgm:pt>
    <dgm:pt modelId="{47CF7F2C-35C9-4A44-BEAB-E0224D6DAAD6}" type="parTrans" cxnId="{EE0400C6-1209-4BF4-BE8B-A75922B4D301}">
      <dgm:prSet/>
      <dgm:spPr/>
      <dgm:t>
        <a:bodyPr/>
        <a:lstStyle/>
        <a:p>
          <a:endParaRPr lang="en-US"/>
        </a:p>
      </dgm:t>
    </dgm:pt>
    <dgm:pt modelId="{A4AC103F-4532-45D7-9E99-384B230A25F7}" type="sibTrans" cxnId="{EE0400C6-1209-4BF4-BE8B-A75922B4D301}">
      <dgm:prSet/>
      <dgm:spPr>
        <a:solidFill>
          <a:srgbClr val="3480A2"/>
        </a:solidFill>
      </dgm:spPr>
      <dgm:t>
        <a:bodyPr/>
        <a:lstStyle/>
        <a:p>
          <a:endParaRPr lang="en-US"/>
        </a:p>
      </dgm:t>
    </dgm:pt>
    <dgm:pt modelId="{04D5DCC7-B2FF-4E3A-9914-A121FE7FA42D}">
      <dgm:prSet custT="1"/>
      <dgm:spPr>
        <a:solidFill>
          <a:srgbClr val="439AC2"/>
        </a:solidFill>
      </dgm:spPr>
      <dgm:t>
        <a:bodyPr/>
        <a:lstStyle/>
        <a:p>
          <a:r>
            <a:rPr lang="en-US" sz="1200" baseline="0" dirty="0">
              <a:latin typeface="Neris Light" panose="00000400000000000000" pitchFamily="50" charset="0"/>
            </a:rPr>
            <a:t>Individual &amp; Community Engagement</a:t>
          </a:r>
        </a:p>
      </dgm:t>
    </dgm:pt>
    <dgm:pt modelId="{03F5E9F5-D7D1-473C-93C1-0B49A929A5CE}" type="parTrans" cxnId="{12F41A4B-B354-4A76-8941-B428C6D8FFCF}">
      <dgm:prSet/>
      <dgm:spPr/>
      <dgm:t>
        <a:bodyPr/>
        <a:lstStyle/>
        <a:p>
          <a:endParaRPr lang="en-US"/>
        </a:p>
      </dgm:t>
    </dgm:pt>
    <dgm:pt modelId="{B3EFDD56-AF5F-4B88-B63B-C7BD95EF7087}" type="sibTrans" cxnId="{12F41A4B-B354-4A76-8941-B428C6D8FFCF}">
      <dgm:prSet/>
      <dgm:spPr>
        <a:solidFill>
          <a:srgbClr val="3480A2"/>
        </a:solidFill>
      </dgm:spPr>
      <dgm:t>
        <a:bodyPr/>
        <a:lstStyle/>
        <a:p>
          <a:endParaRPr lang="en-US"/>
        </a:p>
      </dgm:t>
    </dgm:pt>
    <dgm:pt modelId="{7572CD13-C990-4D40-86C0-DF1CEF5BA9E7}">
      <dgm:prSet custT="1"/>
      <dgm:spPr>
        <a:solidFill>
          <a:srgbClr val="439AC2"/>
        </a:solidFill>
      </dgm:spPr>
      <dgm:t>
        <a:bodyPr/>
        <a:lstStyle/>
        <a:p>
          <a:r>
            <a:rPr lang="en-US" sz="1200" baseline="0" dirty="0">
              <a:latin typeface="Neris Light" panose="00000400000000000000" pitchFamily="50" charset="0"/>
            </a:rPr>
            <a:t>Technological Innovations</a:t>
          </a:r>
        </a:p>
      </dgm:t>
    </dgm:pt>
    <dgm:pt modelId="{23F6FF3F-F34C-47BF-A5F2-313DD05E6D80}" type="parTrans" cxnId="{34CF9183-A853-4512-BBA1-D1A9E568C1CC}">
      <dgm:prSet/>
      <dgm:spPr/>
      <dgm:t>
        <a:bodyPr/>
        <a:lstStyle/>
        <a:p>
          <a:endParaRPr lang="en-US"/>
        </a:p>
      </dgm:t>
    </dgm:pt>
    <dgm:pt modelId="{AD6F1963-EA28-4BDE-92EF-AE72D48F17EC}" type="sibTrans" cxnId="{34CF9183-A853-4512-BBA1-D1A9E568C1CC}">
      <dgm:prSet/>
      <dgm:spPr>
        <a:solidFill>
          <a:srgbClr val="3480A2"/>
        </a:solidFill>
      </dgm:spPr>
      <dgm:t>
        <a:bodyPr/>
        <a:lstStyle/>
        <a:p>
          <a:endParaRPr lang="en-US"/>
        </a:p>
      </dgm:t>
    </dgm:pt>
    <dgm:pt modelId="{6EC674A1-7E45-4556-AAFC-55CC5CD1E11E}" type="pres">
      <dgm:prSet presAssocID="{64770DC2-4E68-4138-9C73-34A8D8E719CC}" presName="Name0" presStyleCnt="0">
        <dgm:presLayoutVars>
          <dgm:chMax val="1"/>
          <dgm:dir/>
          <dgm:animLvl val="ctr"/>
          <dgm:resizeHandles val="exact"/>
        </dgm:presLayoutVars>
      </dgm:prSet>
      <dgm:spPr/>
    </dgm:pt>
    <dgm:pt modelId="{AD77AAEE-5F1B-4315-A701-9DE5CF70AEE5}" type="pres">
      <dgm:prSet presAssocID="{6A10BBF6-697B-4E72-B0A8-955FDD1B24B0}" presName="centerShape" presStyleLbl="node0" presStyleIdx="0" presStyleCnt="1" custScaleX="156728" custScaleY="156728"/>
      <dgm:spPr/>
    </dgm:pt>
    <dgm:pt modelId="{0144BF32-B127-4EBF-82ED-1C76C1D8DE09}" type="pres">
      <dgm:prSet presAssocID="{F66FA212-7813-4BC6-ADD9-FBF301B70ED7}" presName="node" presStyleLbl="node1" presStyleIdx="0" presStyleCnt="4" custScaleX="139936" custScaleY="139936">
        <dgm:presLayoutVars>
          <dgm:bulletEnabled val="1"/>
        </dgm:presLayoutVars>
      </dgm:prSet>
      <dgm:spPr/>
    </dgm:pt>
    <dgm:pt modelId="{93AC8A79-E5D1-4093-9FB7-F5AB6CC1E417}" type="pres">
      <dgm:prSet presAssocID="{F66FA212-7813-4BC6-ADD9-FBF301B70ED7}" presName="dummy" presStyleCnt="0"/>
      <dgm:spPr/>
    </dgm:pt>
    <dgm:pt modelId="{CD1DEC03-BD1D-4CAD-A6F5-6388949E7FCD}" type="pres">
      <dgm:prSet presAssocID="{9472FD38-2F8C-49FB-87F8-61C56387D326}" presName="sibTrans" presStyleLbl="sibTrans2D1" presStyleIdx="0" presStyleCnt="4"/>
      <dgm:spPr/>
    </dgm:pt>
    <dgm:pt modelId="{B42F6A0A-5159-412A-8A6B-FD2116D1AD82}" type="pres">
      <dgm:prSet presAssocID="{04D5DCC7-B2FF-4E3A-9914-A121FE7FA42D}" presName="node" presStyleLbl="node1" presStyleIdx="1" presStyleCnt="4" custScaleX="139936" custScaleY="139936">
        <dgm:presLayoutVars>
          <dgm:bulletEnabled val="1"/>
        </dgm:presLayoutVars>
      </dgm:prSet>
      <dgm:spPr/>
    </dgm:pt>
    <dgm:pt modelId="{5C956D50-45B9-4D00-9B8B-F93DA71B3890}" type="pres">
      <dgm:prSet presAssocID="{04D5DCC7-B2FF-4E3A-9914-A121FE7FA42D}" presName="dummy" presStyleCnt="0"/>
      <dgm:spPr/>
    </dgm:pt>
    <dgm:pt modelId="{2344D462-C3AE-41C0-8A90-DCF71EE158AA}" type="pres">
      <dgm:prSet presAssocID="{B3EFDD56-AF5F-4B88-B63B-C7BD95EF7087}" presName="sibTrans" presStyleLbl="sibTrans2D1" presStyleIdx="1" presStyleCnt="4"/>
      <dgm:spPr/>
    </dgm:pt>
    <dgm:pt modelId="{15BB8C1A-3C32-4B47-8D03-8327396183F1}" type="pres">
      <dgm:prSet presAssocID="{7572CD13-C990-4D40-86C0-DF1CEF5BA9E7}" presName="node" presStyleLbl="node1" presStyleIdx="2" presStyleCnt="4" custScaleX="139936" custScaleY="139936">
        <dgm:presLayoutVars>
          <dgm:bulletEnabled val="1"/>
        </dgm:presLayoutVars>
      </dgm:prSet>
      <dgm:spPr/>
    </dgm:pt>
    <dgm:pt modelId="{46D5AE27-4948-454C-9577-04F25C409A06}" type="pres">
      <dgm:prSet presAssocID="{7572CD13-C990-4D40-86C0-DF1CEF5BA9E7}" presName="dummy" presStyleCnt="0"/>
      <dgm:spPr/>
    </dgm:pt>
    <dgm:pt modelId="{8776A983-58BD-4883-8136-A86360D35FD1}" type="pres">
      <dgm:prSet presAssocID="{AD6F1963-EA28-4BDE-92EF-AE72D48F17EC}" presName="sibTrans" presStyleLbl="sibTrans2D1" presStyleIdx="2" presStyleCnt="4"/>
      <dgm:spPr/>
    </dgm:pt>
    <dgm:pt modelId="{7A57A1D5-6B9C-4E7B-A13F-FDF186738815}" type="pres">
      <dgm:prSet presAssocID="{9CF6FB87-8FFD-44BF-B0EB-68F30F4DA804}" presName="node" presStyleLbl="node1" presStyleIdx="3" presStyleCnt="4" custScaleX="139936" custScaleY="139936">
        <dgm:presLayoutVars>
          <dgm:bulletEnabled val="1"/>
        </dgm:presLayoutVars>
      </dgm:prSet>
      <dgm:spPr/>
    </dgm:pt>
    <dgm:pt modelId="{9C26163C-BEA1-4C03-8485-1D384C037FE7}" type="pres">
      <dgm:prSet presAssocID="{9CF6FB87-8FFD-44BF-B0EB-68F30F4DA804}" presName="dummy" presStyleCnt="0"/>
      <dgm:spPr/>
    </dgm:pt>
    <dgm:pt modelId="{8F1CDA6B-AA9E-4C8A-A2FA-87F1C2B804E9}" type="pres">
      <dgm:prSet presAssocID="{A4AC103F-4532-45D7-9E99-384B230A25F7}" presName="sibTrans" presStyleLbl="sibTrans2D1" presStyleIdx="3" presStyleCnt="4"/>
      <dgm:spPr/>
    </dgm:pt>
  </dgm:ptLst>
  <dgm:cxnLst>
    <dgm:cxn modelId="{0484A50C-CE58-4D92-B374-F519BE7CEBD9}" type="presOf" srcId="{B3EFDD56-AF5F-4B88-B63B-C7BD95EF7087}" destId="{2344D462-C3AE-41C0-8A90-DCF71EE158AA}" srcOrd="0" destOrd="0" presId="urn:microsoft.com/office/officeart/2005/8/layout/radial6"/>
    <dgm:cxn modelId="{A13D8C14-C06D-418F-B6B8-77F3E8708A11}" type="presOf" srcId="{9472FD38-2F8C-49FB-87F8-61C56387D326}" destId="{CD1DEC03-BD1D-4CAD-A6F5-6388949E7FCD}" srcOrd="0" destOrd="0" presId="urn:microsoft.com/office/officeart/2005/8/layout/radial6"/>
    <dgm:cxn modelId="{9F511B1F-1F7C-4D23-9B35-64D38031ACDA}" type="presOf" srcId="{AD6F1963-EA28-4BDE-92EF-AE72D48F17EC}" destId="{8776A983-58BD-4883-8136-A86360D35FD1}" srcOrd="0" destOrd="0" presId="urn:microsoft.com/office/officeart/2005/8/layout/radial6"/>
    <dgm:cxn modelId="{12F41A4B-B354-4A76-8941-B428C6D8FFCF}" srcId="{6A10BBF6-697B-4E72-B0A8-955FDD1B24B0}" destId="{04D5DCC7-B2FF-4E3A-9914-A121FE7FA42D}" srcOrd="1" destOrd="0" parTransId="{03F5E9F5-D7D1-473C-93C1-0B49A929A5CE}" sibTransId="{B3EFDD56-AF5F-4B88-B63B-C7BD95EF7087}"/>
    <dgm:cxn modelId="{CAFABE7E-83CA-4F52-9322-5104B7B8CBED}" type="presOf" srcId="{9CF6FB87-8FFD-44BF-B0EB-68F30F4DA804}" destId="{7A57A1D5-6B9C-4E7B-A13F-FDF186738815}" srcOrd="0" destOrd="0" presId="urn:microsoft.com/office/officeart/2005/8/layout/radial6"/>
    <dgm:cxn modelId="{34CF9183-A853-4512-BBA1-D1A9E568C1CC}" srcId="{6A10BBF6-697B-4E72-B0A8-955FDD1B24B0}" destId="{7572CD13-C990-4D40-86C0-DF1CEF5BA9E7}" srcOrd="2" destOrd="0" parTransId="{23F6FF3F-F34C-47BF-A5F2-313DD05E6D80}" sibTransId="{AD6F1963-EA28-4BDE-92EF-AE72D48F17EC}"/>
    <dgm:cxn modelId="{F521A6A1-55BC-45B0-B6BC-AE7C3538BAE9}" type="presOf" srcId="{6A10BBF6-697B-4E72-B0A8-955FDD1B24B0}" destId="{AD77AAEE-5F1B-4315-A701-9DE5CF70AEE5}" srcOrd="0" destOrd="0" presId="urn:microsoft.com/office/officeart/2005/8/layout/radial6"/>
    <dgm:cxn modelId="{B45F5BB8-3632-4DF8-ABE2-6BBB1AD7D792}" type="presOf" srcId="{F66FA212-7813-4BC6-ADD9-FBF301B70ED7}" destId="{0144BF32-B127-4EBF-82ED-1C76C1D8DE09}" srcOrd="0" destOrd="0" presId="urn:microsoft.com/office/officeart/2005/8/layout/radial6"/>
    <dgm:cxn modelId="{BECFBBB8-E3D8-4D6B-AEF2-C8D5904D0D82}" type="presOf" srcId="{7572CD13-C990-4D40-86C0-DF1CEF5BA9E7}" destId="{15BB8C1A-3C32-4B47-8D03-8327396183F1}" srcOrd="0" destOrd="0" presId="urn:microsoft.com/office/officeart/2005/8/layout/radial6"/>
    <dgm:cxn modelId="{EE0400C6-1209-4BF4-BE8B-A75922B4D301}" srcId="{6A10BBF6-697B-4E72-B0A8-955FDD1B24B0}" destId="{9CF6FB87-8FFD-44BF-B0EB-68F30F4DA804}" srcOrd="3" destOrd="0" parTransId="{47CF7F2C-35C9-4A44-BEAB-E0224D6DAAD6}" sibTransId="{A4AC103F-4532-45D7-9E99-384B230A25F7}"/>
    <dgm:cxn modelId="{CED21CCB-0FDD-44C5-BC22-E144AC69F3F1}" type="presOf" srcId="{64770DC2-4E68-4138-9C73-34A8D8E719CC}" destId="{6EC674A1-7E45-4556-AAFC-55CC5CD1E11E}" srcOrd="0" destOrd="0" presId="urn:microsoft.com/office/officeart/2005/8/layout/radial6"/>
    <dgm:cxn modelId="{71EF4EDA-6A0A-44A9-85FA-1D49EE561A69}" srcId="{64770DC2-4E68-4138-9C73-34A8D8E719CC}" destId="{6A10BBF6-697B-4E72-B0A8-955FDD1B24B0}" srcOrd="0" destOrd="0" parTransId="{241DA5AE-FD80-4889-A494-4F73B81B56AE}" sibTransId="{6612BCAA-8F8D-40CC-86F4-5594C4CE19A3}"/>
    <dgm:cxn modelId="{D0DC69E2-6F5E-4427-9164-B350C86067AD}" type="presOf" srcId="{04D5DCC7-B2FF-4E3A-9914-A121FE7FA42D}" destId="{B42F6A0A-5159-412A-8A6B-FD2116D1AD82}" srcOrd="0" destOrd="0" presId="urn:microsoft.com/office/officeart/2005/8/layout/radial6"/>
    <dgm:cxn modelId="{9FA8DFE5-7C00-49A6-B9B7-71D3E660977C}" srcId="{6A10BBF6-697B-4E72-B0A8-955FDD1B24B0}" destId="{F66FA212-7813-4BC6-ADD9-FBF301B70ED7}" srcOrd="0" destOrd="0" parTransId="{6206B389-7BB1-4071-A10A-C32712ABF5ED}" sibTransId="{9472FD38-2F8C-49FB-87F8-61C56387D326}"/>
    <dgm:cxn modelId="{413CD1FF-C693-436F-B382-9DAA2F33AFB9}" type="presOf" srcId="{A4AC103F-4532-45D7-9E99-384B230A25F7}" destId="{8F1CDA6B-AA9E-4C8A-A2FA-87F1C2B804E9}" srcOrd="0" destOrd="0" presId="urn:microsoft.com/office/officeart/2005/8/layout/radial6"/>
    <dgm:cxn modelId="{D2BADF8A-3B45-46F9-8DFC-0CE0425EB13F}" type="presParOf" srcId="{6EC674A1-7E45-4556-AAFC-55CC5CD1E11E}" destId="{AD77AAEE-5F1B-4315-A701-9DE5CF70AEE5}" srcOrd="0" destOrd="0" presId="urn:microsoft.com/office/officeart/2005/8/layout/radial6"/>
    <dgm:cxn modelId="{2E9226F4-CEAC-47F1-9298-8885DA88DBDB}" type="presParOf" srcId="{6EC674A1-7E45-4556-AAFC-55CC5CD1E11E}" destId="{0144BF32-B127-4EBF-82ED-1C76C1D8DE09}" srcOrd="1" destOrd="0" presId="urn:microsoft.com/office/officeart/2005/8/layout/radial6"/>
    <dgm:cxn modelId="{29AA1699-FFFA-4D3D-805F-6D382ECA6159}" type="presParOf" srcId="{6EC674A1-7E45-4556-AAFC-55CC5CD1E11E}" destId="{93AC8A79-E5D1-4093-9FB7-F5AB6CC1E417}" srcOrd="2" destOrd="0" presId="urn:microsoft.com/office/officeart/2005/8/layout/radial6"/>
    <dgm:cxn modelId="{32234247-245B-4093-B17D-C29F1442E3E6}" type="presParOf" srcId="{6EC674A1-7E45-4556-AAFC-55CC5CD1E11E}" destId="{CD1DEC03-BD1D-4CAD-A6F5-6388949E7FCD}" srcOrd="3" destOrd="0" presId="urn:microsoft.com/office/officeart/2005/8/layout/radial6"/>
    <dgm:cxn modelId="{D13AECE6-E9EE-4853-BF47-FDAF658F9868}" type="presParOf" srcId="{6EC674A1-7E45-4556-AAFC-55CC5CD1E11E}" destId="{B42F6A0A-5159-412A-8A6B-FD2116D1AD82}" srcOrd="4" destOrd="0" presId="urn:microsoft.com/office/officeart/2005/8/layout/radial6"/>
    <dgm:cxn modelId="{7B1CAEC7-173B-4083-9C24-4C5EBF2EC76F}" type="presParOf" srcId="{6EC674A1-7E45-4556-AAFC-55CC5CD1E11E}" destId="{5C956D50-45B9-4D00-9B8B-F93DA71B3890}" srcOrd="5" destOrd="0" presId="urn:microsoft.com/office/officeart/2005/8/layout/radial6"/>
    <dgm:cxn modelId="{9054FCA4-80D2-4936-A1FC-A88CD5D85F53}" type="presParOf" srcId="{6EC674A1-7E45-4556-AAFC-55CC5CD1E11E}" destId="{2344D462-C3AE-41C0-8A90-DCF71EE158AA}" srcOrd="6" destOrd="0" presId="urn:microsoft.com/office/officeart/2005/8/layout/radial6"/>
    <dgm:cxn modelId="{5F22BC4A-BE92-44E1-9A20-3ADD5ECF6267}" type="presParOf" srcId="{6EC674A1-7E45-4556-AAFC-55CC5CD1E11E}" destId="{15BB8C1A-3C32-4B47-8D03-8327396183F1}" srcOrd="7" destOrd="0" presId="urn:microsoft.com/office/officeart/2005/8/layout/radial6"/>
    <dgm:cxn modelId="{6FA0D7A7-201C-456B-8E97-5AEFCDBD45F0}" type="presParOf" srcId="{6EC674A1-7E45-4556-AAFC-55CC5CD1E11E}" destId="{46D5AE27-4948-454C-9577-04F25C409A06}" srcOrd="8" destOrd="0" presId="urn:microsoft.com/office/officeart/2005/8/layout/radial6"/>
    <dgm:cxn modelId="{95761462-D0A1-4AC0-9269-ECD9E60023DC}" type="presParOf" srcId="{6EC674A1-7E45-4556-AAFC-55CC5CD1E11E}" destId="{8776A983-58BD-4883-8136-A86360D35FD1}" srcOrd="9" destOrd="0" presId="urn:microsoft.com/office/officeart/2005/8/layout/radial6"/>
    <dgm:cxn modelId="{9599A0B9-EA90-4283-8476-F368FC2BA553}" type="presParOf" srcId="{6EC674A1-7E45-4556-AAFC-55CC5CD1E11E}" destId="{7A57A1D5-6B9C-4E7B-A13F-FDF186738815}" srcOrd="10" destOrd="0" presId="urn:microsoft.com/office/officeart/2005/8/layout/radial6"/>
    <dgm:cxn modelId="{5AE8FB9E-696B-42C9-8C5C-97FA2A09D8B2}" type="presParOf" srcId="{6EC674A1-7E45-4556-AAFC-55CC5CD1E11E}" destId="{9C26163C-BEA1-4C03-8485-1D384C037FE7}" srcOrd="11" destOrd="0" presId="urn:microsoft.com/office/officeart/2005/8/layout/radial6"/>
    <dgm:cxn modelId="{9CEC1C6A-54AE-4B70-B7CA-84FEEBE083D2}" type="presParOf" srcId="{6EC674A1-7E45-4556-AAFC-55CC5CD1E11E}" destId="{8F1CDA6B-AA9E-4C8A-A2FA-87F1C2B804E9}" srcOrd="12" destOrd="0" presId="urn:microsoft.com/office/officeart/2005/8/layout/radial6"/>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851907-3A21-4550-A738-77C06565E049}" type="doc">
      <dgm:prSet loTypeId="urn:microsoft.com/office/officeart/2005/8/layout/hierarchy4" loCatId="list" qsTypeId="urn:microsoft.com/office/officeart/2005/8/quickstyle/simple1" qsCatId="simple" csTypeId="urn:microsoft.com/office/officeart/2005/8/colors/accent3_5" csCatId="accent3" phldr="1"/>
      <dgm:spPr/>
      <dgm:t>
        <a:bodyPr/>
        <a:lstStyle/>
        <a:p>
          <a:endParaRPr lang="en-US"/>
        </a:p>
      </dgm:t>
    </dgm:pt>
    <dgm:pt modelId="{60FD9E8C-7FA1-4914-959F-94E23F3F57E7}">
      <dgm:prSet phldrT="[Text]"/>
      <dgm:spPr/>
      <dgm:t>
        <a:bodyPr/>
        <a:lstStyle/>
        <a:p>
          <a:r>
            <a:rPr lang="en-US" dirty="0"/>
            <a:t>Integrating Anti-Litter Efforts, Community Mobilization, Beautification, &amp; Waste Reduction</a:t>
          </a:r>
        </a:p>
      </dgm:t>
    </dgm:pt>
    <dgm:pt modelId="{60092CB6-25F7-499D-BFBC-882BB9FDC1AD}" type="parTrans" cxnId="{C7EA4D96-446E-4F21-A1BA-85D64A701B45}">
      <dgm:prSet/>
      <dgm:spPr/>
      <dgm:t>
        <a:bodyPr/>
        <a:lstStyle/>
        <a:p>
          <a:endParaRPr lang="en-US"/>
        </a:p>
      </dgm:t>
    </dgm:pt>
    <dgm:pt modelId="{50456D39-3E60-4045-BB78-D3BFDE83B3F2}" type="sibTrans" cxnId="{C7EA4D96-446E-4F21-A1BA-85D64A701B45}">
      <dgm:prSet/>
      <dgm:spPr/>
      <dgm:t>
        <a:bodyPr/>
        <a:lstStyle/>
        <a:p>
          <a:endParaRPr lang="en-US"/>
        </a:p>
      </dgm:t>
    </dgm:pt>
    <dgm:pt modelId="{48BB33F8-C1A5-4262-BA01-832CA8669F4B}">
      <dgm:prSet phldrT="[Text]"/>
      <dgm:spPr/>
      <dgm:t>
        <a:bodyPr/>
        <a:lstStyle/>
        <a:p>
          <a:r>
            <a:rPr lang="en-US" dirty="0"/>
            <a:t>Public Costs of Litter</a:t>
          </a:r>
        </a:p>
      </dgm:t>
    </dgm:pt>
    <dgm:pt modelId="{9A2AA5A4-C54A-43C0-B3CC-48A8655D11D8}" type="parTrans" cxnId="{8D88890A-FCB8-4B17-BB26-F836A6FD5EB8}">
      <dgm:prSet/>
      <dgm:spPr/>
      <dgm:t>
        <a:bodyPr/>
        <a:lstStyle/>
        <a:p>
          <a:endParaRPr lang="en-US"/>
        </a:p>
      </dgm:t>
    </dgm:pt>
    <dgm:pt modelId="{144FE370-1573-4111-9D20-1083DF0FC328}" type="sibTrans" cxnId="{8D88890A-FCB8-4B17-BB26-F836A6FD5EB8}">
      <dgm:prSet/>
      <dgm:spPr/>
      <dgm:t>
        <a:bodyPr/>
        <a:lstStyle/>
        <a:p>
          <a:endParaRPr lang="en-US"/>
        </a:p>
      </dgm:t>
    </dgm:pt>
    <dgm:pt modelId="{7A141927-EA0C-4EFA-AB21-F53049C212EC}">
      <dgm:prSet phldrT="[Text]"/>
      <dgm:spPr/>
      <dgm:t>
        <a:bodyPr/>
        <a:lstStyle/>
        <a:p>
          <a:r>
            <a:rPr lang="en-US" dirty="0"/>
            <a:t>Micro Litter</a:t>
          </a:r>
        </a:p>
      </dgm:t>
    </dgm:pt>
    <dgm:pt modelId="{50009EDA-1F5B-49F5-87E8-93D976387A62}" type="parTrans" cxnId="{768C5F35-BE4F-4C57-90C6-44AB13EBFB3C}">
      <dgm:prSet/>
      <dgm:spPr/>
      <dgm:t>
        <a:bodyPr/>
        <a:lstStyle/>
        <a:p>
          <a:endParaRPr lang="en-US"/>
        </a:p>
      </dgm:t>
    </dgm:pt>
    <dgm:pt modelId="{99717EB0-5E44-4CCC-9D80-79E4229DCAF8}" type="sibTrans" cxnId="{768C5F35-BE4F-4C57-90C6-44AB13EBFB3C}">
      <dgm:prSet/>
      <dgm:spPr/>
      <dgm:t>
        <a:bodyPr/>
        <a:lstStyle/>
        <a:p>
          <a:endParaRPr lang="en-US"/>
        </a:p>
      </dgm:t>
    </dgm:pt>
    <dgm:pt modelId="{5A75C220-7A73-463A-A70B-AE2CA33AD42F}">
      <dgm:prSet phldrT="[Text]"/>
      <dgm:spPr/>
      <dgm:t>
        <a:bodyPr/>
        <a:lstStyle/>
        <a:p>
          <a:r>
            <a:rPr lang="en-US" dirty="0"/>
            <a:t>Product Behaviors</a:t>
          </a:r>
        </a:p>
      </dgm:t>
    </dgm:pt>
    <dgm:pt modelId="{BBC1058E-B5A2-40D5-B1B0-4C5666A07A79}" type="parTrans" cxnId="{CAB8D4E4-794A-48B8-B799-1D2B0B4D0E14}">
      <dgm:prSet/>
      <dgm:spPr/>
      <dgm:t>
        <a:bodyPr/>
        <a:lstStyle/>
        <a:p>
          <a:endParaRPr lang="en-US"/>
        </a:p>
      </dgm:t>
    </dgm:pt>
    <dgm:pt modelId="{243E449A-ABEA-471A-B1E5-F6CA9D9023A5}" type="sibTrans" cxnId="{CAB8D4E4-794A-48B8-B799-1D2B0B4D0E14}">
      <dgm:prSet/>
      <dgm:spPr/>
      <dgm:t>
        <a:bodyPr/>
        <a:lstStyle/>
        <a:p>
          <a:endParaRPr lang="en-US"/>
        </a:p>
      </dgm:t>
    </dgm:pt>
    <dgm:pt modelId="{DA9B8D02-2A90-4176-9F86-CF1427FCD321}">
      <dgm:prSet phldrT="[Text]"/>
      <dgm:spPr/>
      <dgm:t>
        <a:bodyPr/>
        <a:lstStyle/>
        <a:p>
          <a:r>
            <a:rPr lang="en-US" dirty="0"/>
            <a:t>Tracking Positive Impact</a:t>
          </a:r>
        </a:p>
      </dgm:t>
    </dgm:pt>
    <dgm:pt modelId="{35AD1082-8620-497B-9C43-BBC804D5DB84}" type="parTrans" cxnId="{9980ECEC-02F7-4C20-A3CB-2A121D0ADA09}">
      <dgm:prSet/>
      <dgm:spPr/>
      <dgm:t>
        <a:bodyPr/>
        <a:lstStyle/>
        <a:p>
          <a:endParaRPr lang="en-US"/>
        </a:p>
      </dgm:t>
    </dgm:pt>
    <dgm:pt modelId="{0F088436-DBE1-47A5-B0C4-CDB0791D423C}" type="sibTrans" cxnId="{9980ECEC-02F7-4C20-A3CB-2A121D0ADA09}">
      <dgm:prSet/>
      <dgm:spPr/>
      <dgm:t>
        <a:bodyPr/>
        <a:lstStyle/>
        <a:p>
          <a:endParaRPr lang="en-US"/>
        </a:p>
      </dgm:t>
    </dgm:pt>
    <dgm:pt modelId="{CF9D2BCB-0EBA-4DF6-AD10-E1CBCE4100CE}">
      <dgm:prSet phldrT="[Text]"/>
      <dgm:spPr/>
      <dgm:t>
        <a:bodyPr/>
        <a:lstStyle/>
        <a:p>
          <a:r>
            <a:rPr lang="en-US" dirty="0"/>
            <a:t>Policies</a:t>
          </a:r>
        </a:p>
      </dgm:t>
    </dgm:pt>
    <dgm:pt modelId="{FB6FAEBC-87C0-4FD5-B566-79FD667DC931}" type="parTrans" cxnId="{993AD745-ECA5-4E32-B439-04FE361319B0}">
      <dgm:prSet/>
      <dgm:spPr/>
      <dgm:t>
        <a:bodyPr/>
        <a:lstStyle/>
        <a:p>
          <a:endParaRPr lang="en-US"/>
        </a:p>
      </dgm:t>
    </dgm:pt>
    <dgm:pt modelId="{4951130D-EEB4-4474-AB23-1B8FB97C4D11}" type="sibTrans" cxnId="{993AD745-ECA5-4E32-B439-04FE361319B0}">
      <dgm:prSet/>
      <dgm:spPr/>
      <dgm:t>
        <a:bodyPr/>
        <a:lstStyle/>
        <a:p>
          <a:endParaRPr lang="en-US"/>
        </a:p>
      </dgm:t>
    </dgm:pt>
    <dgm:pt modelId="{09E67D64-240C-46DA-B440-7C4FC86D2D0F}" type="pres">
      <dgm:prSet presAssocID="{9B851907-3A21-4550-A738-77C06565E049}" presName="Name0" presStyleCnt="0">
        <dgm:presLayoutVars>
          <dgm:chPref val="1"/>
          <dgm:dir/>
          <dgm:animOne val="branch"/>
          <dgm:animLvl val="lvl"/>
          <dgm:resizeHandles/>
        </dgm:presLayoutVars>
      </dgm:prSet>
      <dgm:spPr/>
    </dgm:pt>
    <dgm:pt modelId="{C4C14172-E2CB-4772-94C0-7B4C8D440A6F}" type="pres">
      <dgm:prSet presAssocID="{60FD9E8C-7FA1-4914-959F-94E23F3F57E7}" presName="vertOne" presStyleCnt="0"/>
      <dgm:spPr/>
    </dgm:pt>
    <dgm:pt modelId="{19FC7BBC-9F5D-43A7-B356-CCE7A43B89BF}" type="pres">
      <dgm:prSet presAssocID="{60FD9E8C-7FA1-4914-959F-94E23F3F57E7}" presName="txOne" presStyleLbl="node0" presStyleIdx="0" presStyleCnt="1" custLinFactNeighborX="-167">
        <dgm:presLayoutVars>
          <dgm:chPref val="3"/>
        </dgm:presLayoutVars>
      </dgm:prSet>
      <dgm:spPr/>
    </dgm:pt>
    <dgm:pt modelId="{E63D5844-D75F-445A-928F-685807AFB1A7}" type="pres">
      <dgm:prSet presAssocID="{60FD9E8C-7FA1-4914-959F-94E23F3F57E7}" presName="parTransOne" presStyleCnt="0"/>
      <dgm:spPr/>
    </dgm:pt>
    <dgm:pt modelId="{0588BD7B-EA02-4311-AF2F-F0FBCAD3BF02}" type="pres">
      <dgm:prSet presAssocID="{60FD9E8C-7FA1-4914-959F-94E23F3F57E7}" presName="horzOne" presStyleCnt="0"/>
      <dgm:spPr/>
    </dgm:pt>
    <dgm:pt modelId="{ED8D729B-2C10-49DF-A399-CD61B13194CF}" type="pres">
      <dgm:prSet presAssocID="{48BB33F8-C1A5-4262-BA01-832CA8669F4B}" presName="vertTwo" presStyleCnt="0"/>
      <dgm:spPr/>
    </dgm:pt>
    <dgm:pt modelId="{AED76092-4AD5-473D-8E31-959DF38B810A}" type="pres">
      <dgm:prSet presAssocID="{48BB33F8-C1A5-4262-BA01-832CA8669F4B}" presName="txTwo" presStyleLbl="node2" presStyleIdx="0" presStyleCnt="2">
        <dgm:presLayoutVars>
          <dgm:chPref val="3"/>
        </dgm:presLayoutVars>
      </dgm:prSet>
      <dgm:spPr/>
    </dgm:pt>
    <dgm:pt modelId="{BBAEC0BC-A157-4B69-809C-01479C7D08A2}" type="pres">
      <dgm:prSet presAssocID="{48BB33F8-C1A5-4262-BA01-832CA8669F4B}" presName="parTransTwo" presStyleCnt="0"/>
      <dgm:spPr/>
    </dgm:pt>
    <dgm:pt modelId="{6441D5AE-0149-457E-9B2C-AAB6AA1E4B0D}" type="pres">
      <dgm:prSet presAssocID="{48BB33F8-C1A5-4262-BA01-832CA8669F4B}" presName="horzTwo" presStyleCnt="0"/>
      <dgm:spPr/>
    </dgm:pt>
    <dgm:pt modelId="{4475D680-E9CD-46CA-A47E-7E65CA4CB2FD}" type="pres">
      <dgm:prSet presAssocID="{7A141927-EA0C-4EFA-AB21-F53049C212EC}" presName="vertThree" presStyleCnt="0"/>
      <dgm:spPr/>
    </dgm:pt>
    <dgm:pt modelId="{D7D6542F-10AC-4B92-9226-C9BF050E3470}" type="pres">
      <dgm:prSet presAssocID="{7A141927-EA0C-4EFA-AB21-F53049C212EC}" presName="txThree" presStyleLbl="node3" presStyleIdx="0" presStyleCnt="3">
        <dgm:presLayoutVars>
          <dgm:chPref val="3"/>
        </dgm:presLayoutVars>
      </dgm:prSet>
      <dgm:spPr/>
    </dgm:pt>
    <dgm:pt modelId="{421FB28A-7607-432C-BC76-0C4FE70741D1}" type="pres">
      <dgm:prSet presAssocID="{7A141927-EA0C-4EFA-AB21-F53049C212EC}" presName="horzThree" presStyleCnt="0"/>
      <dgm:spPr/>
    </dgm:pt>
    <dgm:pt modelId="{8BB8C7D9-9152-4D96-91AD-41549634DD7C}" type="pres">
      <dgm:prSet presAssocID="{99717EB0-5E44-4CCC-9D80-79E4229DCAF8}" presName="sibSpaceThree" presStyleCnt="0"/>
      <dgm:spPr/>
    </dgm:pt>
    <dgm:pt modelId="{3642C579-B88B-488C-A554-A3F223910B10}" type="pres">
      <dgm:prSet presAssocID="{5A75C220-7A73-463A-A70B-AE2CA33AD42F}" presName="vertThree" presStyleCnt="0"/>
      <dgm:spPr/>
    </dgm:pt>
    <dgm:pt modelId="{96F4C540-D6B0-4645-AF46-6FDEE1ED5D78}" type="pres">
      <dgm:prSet presAssocID="{5A75C220-7A73-463A-A70B-AE2CA33AD42F}" presName="txThree" presStyleLbl="node3" presStyleIdx="1" presStyleCnt="3">
        <dgm:presLayoutVars>
          <dgm:chPref val="3"/>
        </dgm:presLayoutVars>
      </dgm:prSet>
      <dgm:spPr/>
    </dgm:pt>
    <dgm:pt modelId="{F08D0925-99EA-4E4E-A524-A25EB3D5C733}" type="pres">
      <dgm:prSet presAssocID="{5A75C220-7A73-463A-A70B-AE2CA33AD42F}" presName="horzThree" presStyleCnt="0"/>
      <dgm:spPr/>
    </dgm:pt>
    <dgm:pt modelId="{C33D2FD0-3805-4959-978A-AA1E6C5D7694}" type="pres">
      <dgm:prSet presAssocID="{144FE370-1573-4111-9D20-1083DF0FC328}" presName="sibSpaceTwo" presStyleCnt="0"/>
      <dgm:spPr/>
    </dgm:pt>
    <dgm:pt modelId="{28FFF396-1522-44B9-B655-E5C4CD056F1D}" type="pres">
      <dgm:prSet presAssocID="{DA9B8D02-2A90-4176-9F86-CF1427FCD321}" presName="vertTwo" presStyleCnt="0"/>
      <dgm:spPr/>
    </dgm:pt>
    <dgm:pt modelId="{21604897-951F-447A-80FA-65DABBE475D6}" type="pres">
      <dgm:prSet presAssocID="{DA9B8D02-2A90-4176-9F86-CF1427FCD321}" presName="txTwo" presStyleLbl="node2" presStyleIdx="1" presStyleCnt="2">
        <dgm:presLayoutVars>
          <dgm:chPref val="3"/>
        </dgm:presLayoutVars>
      </dgm:prSet>
      <dgm:spPr/>
    </dgm:pt>
    <dgm:pt modelId="{B3A8FA66-F2A8-4D9B-8FB0-D2D3A4CEBB20}" type="pres">
      <dgm:prSet presAssocID="{DA9B8D02-2A90-4176-9F86-CF1427FCD321}" presName="parTransTwo" presStyleCnt="0"/>
      <dgm:spPr/>
    </dgm:pt>
    <dgm:pt modelId="{270064A0-615D-45CF-8AF2-1C58BF201A32}" type="pres">
      <dgm:prSet presAssocID="{DA9B8D02-2A90-4176-9F86-CF1427FCD321}" presName="horzTwo" presStyleCnt="0"/>
      <dgm:spPr/>
    </dgm:pt>
    <dgm:pt modelId="{9F758EFE-E322-4FC2-9062-1EAE3742F1CB}" type="pres">
      <dgm:prSet presAssocID="{CF9D2BCB-0EBA-4DF6-AD10-E1CBCE4100CE}" presName="vertThree" presStyleCnt="0"/>
      <dgm:spPr/>
    </dgm:pt>
    <dgm:pt modelId="{7DFC808E-7846-4B4E-88AD-EDB0FEE751F0}" type="pres">
      <dgm:prSet presAssocID="{CF9D2BCB-0EBA-4DF6-AD10-E1CBCE4100CE}" presName="txThree" presStyleLbl="node3" presStyleIdx="2" presStyleCnt="3">
        <dgm:presLayoutVars>
          <dgm:chPref val="3"/>
        </dgm:presLayoutVars>
      </dgm:prSet>
      <dgm:spPr/>
    </dgm:pt>
    <dgm:pt modelId="{09354185-FE48-4204-ADBA-7B291E158186}" type="pres">
      <dgm:prSet presAssocID="{CF9D2BCB-0EBA-4DF6-AD10-E1CBCE4100CE}" presName="horzThree" presStyleCnt="0"/>
      <dgm:spPr/>
    </dgm:pt>
  </dgm:ptLst>
  <dgm:cxnLst>
    <dgm:cxn modelId="{8D88890A-FCB8-4B17-BB26-F836A6FD5EB8}" srcId="{60FD9E8C-7FA1-4914-959F-94E23F3F57E7}" destId="{48BB33F8-C1A5-4262-BA01-832CA8669F4B}" srcOrd="0" destOrd="0" parTransId="{9A2AA5A4-C54A-43C0-B3CC-48A8655D11D8}" sibTransId="{144FE370-1573-4111-9D20-1083DF0FC328}"/>
    <dgm:cxn modelId="{2E244E10-42A9-4397-B8F1-4E3B378C6FBB}" type="presOf" srcId="{60FD9E8C-7FA1-4914-959F-94E23F3F57E7}" destId="{19FC7BBC-9F5D-43A7-B356-CCE7A43B89BF}" srcOrd="0" destOrd="0" presId="urn:microsoft.com/office/officeart/2005/8/layout/hierarchy4"/>
    <dgm:cxn modelId="{130D8F14-8760-4FFF-B544-97E5F1C97382}" type="presOf" srcId="{5A75C220-7A73-463A-A70B-AE2CA33AD42F}" destId="{96F4C540-D6B0-4645-AF46-6FDEE1ED5D78}" srcOrd="0" destOrd="0" presId="urn:microsoft.com/office/officeart/2005/8/layout/hierarchy4"/>
    <dgm:cxn modelId="{768C5F35-BE4F-4C57-90C6-44AB13EBFB3C}" srcId="{48BB33F8-C1A5-4262-BA01-832CA8669F4B}" destId="{7A141927-EA0C-4EFA-AB21-F53049C212EC}" srcOrd="0" destOrd="0" parTransId="{50009EDA-1F5B-49F5-87E8-93D976387A62}" sibTransId="{99717EB0-5E44-4CCC-9D80-79E4229DCAF8}"/>
    <dgm:cxn modelId="{993AD745-ECA5-4E32-B439-04FE361319B0}" srcId="{DA9B8D02-2A90-4176-9F86-CF1427FCD321}" destId="{CF9D2BCB-0EBA-4DF6-AD10-E1CBCE4100CE}" srcOrd="0" destOrd="0" parTransId="{FB6FAEBC-87C0-4FD5-B566-79FD667DC931}" sibTransId="{4951130D-EEB4-4474-AB23-1B8FB97C4D11}"/>
    <dgm:cxn modelId="{C9D72E48-096E-4A71-A911-DF1ADD3FDAB3}" type="presOf" srcId="{48BB33F8-C1A5-4262-BA01-832CA8669F4B}" destId="{AED76092-4AD5-473D-8E31-959DF38B810A}" srcOrd="0" destOrd="0" presId="urn:microsoft.com/office/officeart/2005/8/layout/hierarchy4"/>
    <dgm:cxn modelId="{B5905E71-5AEE-4183-827C-EF545B2AB116}" type="presOf" srcId="{CF9D2BCB-0EBA-4DF6-AD10-E1CBCE4100CE}" destId="{7DFC808E-7846-4B4E-88AD-EDB0FEE751F0}" srcOrd="0" destOrd="0" presId="urn:microsoft.com/office/officeart/2005/8/layout/hierarchy4"/>
    <dgm:cxn modelId="{2B32FD8F-2F15-465B-8D2A-C12842762704}" type="presOf" srcId="{9B851907-3A21-4550-A738-77C06565E049}" destId="{09E67D64-240C-46DA-B440-7C4FC86D2D0F}" srcOrd="0" destOrd="0" presId="urn:microsoft.com/office/officeart/2005/8/layout/hierarchy4"/>
    <dgm:cxn modelId="{C7EA4D96-446E-4F21-A1BA-85D64A701B45}" srcId="{9B851907-3A21-4550-A738-77C06565E049}" destId="{60FD9E8C-7FA1-4914-959F-94E23F3F57E7}" srcOrd="0" destOrd="0" parTransId="{60092CB6-25F7-499D-BFBC-882BB9FDC1AD}" sibTransId="{50456D39-3E60-4045-BB78-D3BFDE83B3F2}"/>
    <dgm:cxn modelId="{2B5570B1-867B-4FB4-B35E-F047F5642B6C}" type="presOf" srcId="{7A141927-EA0C-4EFA-AB21-F53049C212EC}" destId="{D7D6542F-10AC-4B92-9226-C9BF050E3470}" srcOrd="0" destOrd="0" presId="urn:microsoft.com/office/officeart/2005/8/layout/hierarchy4"/>
    <dgm:cxn modelId="{27A1EBE3-75B2-4CA9-8724-026752171445}" type="presOf" srcId="{DA9B8D02-2A90-4176-9F86-CF1427FCD321}" destId="{21604897-951F-447A-80FA-65DABBE475D6}" srcOrd="0" destOrd="0" presId="urn:microsoft.com/office/officeart/2005/8/layout/hierarchy4"/>
    <dgm:cxn modelId="{CAB8D4E4-794A-48B8-B799-1D2B0B4D0E14}" srcId="{48BB33F8-C1A5-4262-BA01-832CA8669F4B}" destId="{5A75C220-7A73-463A-A70B-AE2CA33AD42F}" srcOrd="1" destOrd="0" parTransId="{BBC1058E-B5A2-40D5-B1B0-4C5666A07A79}" sibTransId="{243E449A-ABEA-471A-B1E5-F6CA9D9023A5}"/>
    <dgm:cxn modelId="{9980ECEC-02F7-4C20-A3CB-2A121D0ADA09}" srcId="{60FD9E8C-7FA1-4914-959F-94E23F3F57E7}" destId="{DA9B8D02-2A90-4176-9F86-CF1427FCD321}" srcOrd="1" destOrd="0" parTransId="{35AD1082-8620-497B-9C43-BBC804D5DB84}" sibTransId="{0F088436-DBE1-47A5-B0C4-CDB0791D423C}"/>
    <dgm:cxn modelId="{77DE5BBB-9B2B-40B5-9540-A606121EF837}" type="presParOf" srcId="{09E67D64-240C-46DA-B440-7C4FC86D2D0F}" destId="{C4C14172-E2CB-4772-94C0-7B4C8D440A6F}" srcOrd="0" destOrd="0" presId="urn:microsoft.com/office/officeart/2005/8/layout/hierarchy4"/>
    <dgm:cxn modelId="{EE1D64C1-7311-4553-8D9D-3870894B0C1E}" type="presParOf" srcId="{C4C14172-E2CB-4772-94C0-7B4C8D440A6F}" destId="{19FC7BBC-9F5D-43A7-B356-CCE7A43B89BF}" srcOrd="0" destOrd="0" presId="urn:microsoft.com/office/officeart/2005/8/layout/hierarchy4"/>
    <dgm:cxn modelId="{B4D75F5A-A20F-4AE2-9F48-8358053F7857}" type="presParOf" srcId="{C4C14172-E2CB-4772-94C0-7B4C8D440A6F}" destId="{E63D5844-D75F-445A-928F-685807AFB1A7}" srcOrd="1" destOrd="0" presId="urn:microsoft.com/office/officeart/2005/8/layout/hierarchy4"/>
    <dgm:cxn modelId="{C806B43A-E4F3-4EBB-B700-ED6C37B31F53}" type="presParOf" srcId="{C4C14172-E2CB-4772-94C0-7B4C8D440A6F}" destId="{0588BD7B-EA02-4311-AF2F-F0FBCAD3BF02}" srcOrd="2" destOrd="0" presId="urn:microsoft.com/office/officeart/2005/8/layout/hierarchy4"/>
    <dgm:cxn modelId="{37FCED36-F9EF-444A-8AFE-BF99A391F4E1}" type="presParOf" srcId="{0588BD7B-EA02-4311-AF2F-F0FBCAD3BF02}" destId="{ED8D729B-2C10-49DF-A399-CD61B13194CF}" srcOrd="0" destOrd="0" presId="urn:microsoft.com/office/officeart/2005/8/layout/hierarchy4"/>
    <dgm:cxn modelId="{DE78D131-593C-4DEB-9406-F5222DDD1705}" type="presParOf" srcId="{ED8D729B-2C10-49DF-A399-CD61B13194CF}" destId="{AED76092-4AD5-473D-8E31-959DF38B810A}" srcOrd="0" destOrd="0" presId="urn:microsoft.com/office/officeart/2005/8/layout/hierarchy4"/>
    <dgm:cxn modelId="{DCEEC31F-0A2E-4C85-AEE1-BD08C55B50C7}" type="presParOf" srcId="{ED8D729B-2C10-49DF-A399-CD61B13194CF}" destId="{BBAEC0BC-A157-4B69-809C-01479C7D08A2}" srcOrd="1" destOrd="0" presId="urn:microsoft.com/office/officeart/2005/8/layout/hierarchy4"/>
    <dgm:cxn modelId="{692EB1BA-64CB-4F3F-9CBB-555717D14F1F}" type="presParOf" srcId="{ED8D729B-2C10-49DF-A399-CD61B13194CF}" destId="{6441D5AE-0149-457E-9B2C-AAB6AA1E4B0D}" srcOrd="2" destOrd="0" presId="urn:microsoft.com/office/officeart/2005/8/layout/hierarchy4"/>
    <dgm:cxn modelId="{80C52064-34B7-471A-AA2B-F781D0C67DBB}" type="presParOf" srcId="{6441D5AE-0149-457E-9B2C-AAB6AA1E4B0D}" destId="{4475D680-E9CD-46CA-A47E-7E65CA4CB2FD}" srcOrd="0" destOrd="0" presId="urn:microsoft.com/office/officeart/2005/8/layout/hierarchy4"/>
    <dgm:cxn modelId="{8AEB17DD-4464-469A-9AC4-015A618CA332}" type="presParOf" srcId="{4475D680-E9CD-46CA-A47E-7E65CA4CB2FD}" destId="{D7D6542F-10AC-4B92-9226-C9BF050E3470}" srcOrd="0" destOrd="0" presId="urn:microsoft.com/office/officeart/2005/8/layout/hierarchy4"/>
    <dgm:cxn modelId="{35C42A95-A08D-4A5C-A132-11933234BDDF}" type="presParOf" srcId="{4475D680-E9CD-46CA-A47E-7E65CA4CB2FD}" destId="{421FB28A-7607-432C-BC76-0C4FE70741D1}" srcOrd="1" destOrd="0" presId="urn:microsoft.com/office/officeart/2005/8/layout/hierarchy4"/>
    <dgm:cxn modelId="{D7FBCB11-7AE4-4654-A6D5-C2ADADD65B39}" type="presParOf" srcId="{6441D5AE-0149-457E-9B2C-AAB6AA1E4B0D}" destId="{8BB8C7D9-9152-4D96-91AD-41549634DD7C}" srcOrd="1" destOrd="0" presId="urn:microsoft.com/office/officeart/2005/8/layout/hierarchy4"/>
    <dgm:cxn modelId="{F3C826CB-8655-4BF0-A130-726DCE9E56F6}" type="presParOf" srcId="{6441D5AE-0149-457E-9B2C-AAB6AA1E4B0D}" destId="{3642C579-B88B-488C-A554-A3F223910B10}" srcOrd="2" destOrd="0" presId="urn:microsoft.com/office/officeart/2005/8/layout/hierarchy4"/>
    <dgm:cxn modelId="{178120F5-3935-4D85-82AD-335B9B78C991}" type="presParOf" srcId="{3642C579-B88B-488C-A554-A3F223910B10}" destId="{96F4C540-D6B0-4645-AF46-6FDEE1ED5D78}" srcOrd="0" destOrd="0" presId="urn:microsoft.com/office/officeart/2005/8/layout/hierarchy4"/>
    <dgm:cxn modelId="{00D7D6A5-29C6-4178-A307-CE7606933BFE}" type="presParOf" srcId="{3642C579-B88B-488C-A554-A3F223910B10}" destId="{F08D0925-99EA-4E4E-A524-A25EB3D5C733}" srcOrd="1" destOrd="0" presId="urn:microsoft.com/office/officeart/2005/8/layout/hierarchy4"/>
    <dgm:cxn modelId="{50E68FC0-DD17-4D0E-9C77-DE188490C5F8}" type="presParOf" srcId="{0588BD7B-EA02-4311-AF2F-F0FBCAD3BF02}" destId="{C33D2FD0-3805-4959-978A-AA1E6C5D7694}" srcOrd="1" destOrd="0" presId="urn:microsoft.com/office/officeart/2005/8/layout/hierarchy4"/>
    <dgm:cxn modelId="{8603C7E9-ECA1-44BC-AA24-4DB56B75F55D}" type="presParOf" srcId="{0588BD7B-EA02-4311-AF2F-F0FBCAD3BF02}" destId="{28FFF396-1522-44B9-B655-E5C4CD056F1D}" srcOrd="2" destOrd="0" presId="urn:microsoft.com/office/officeart/2005/8/layout/hierarchy4"/>
    <dgm:cxn modelId="{C6A705C5-CAAF-4CC5-8E64-F8D631FBB40B}" type="presParOf" srcId="{28FFF396-1522-44B9-B655-E5C4CD056F1D}" destId="{21604897-951F-447A-80FA-65DABBE475D6}" srcOrd="0" destOrd="0" presId="urn:microsoft.com/office/officeart/2005/8/layout/hierarchy4"/>
    <dgm:cxn modelId="{E2EF4669-0F30-4295-83FC-107793FEFA9E}" type="presParOf" srcId="{28FFF396-1522-44B9-B655-E5C4CD056F1D}" destId="{B3A8FA66-F2A8-4D9B-8FB0-D2D3A4CEBB20}" srcOrd="1" destOrd="0" presId="urn:microsoft.com/office/officeart/2005/8/layout/hierarchy4"/>
    <dgm:cxn modelId="{62DF2BD4-6B5F-4543-AF16-31A63A70B7AF}" type="presParOf" srcId="{28FFF396-1522-44B9-B655-E5C4CD056F1D}" destId="{270064A0-615D-45CF-8AF2-1C58BF201A32}" srcOrd="2" destOrd="0" presId="urn:microsoft.com/office/officeart/2005/8/layout/hierarchy4"/>
    <dgm:cxn modelId="{1B71DC3B-F16B-406F-AA50-1D1C4F43148D}" type="presParOf" srcId="{270064A0-615D-45CF-8AF2-1C58BF201A32}" destId="{9F758EFE-E322-4FC2-9062-1EAE3742F1CB}" srcOrd="0" destOrd="0" presId="urn:microsoft.com/office/officeart/2005/8/layout/hierarchy4"/>
    <dgm:cxn modelId="{7851EA69-2FE3-4D47-B789-04F7C6952669}" type="presParOf" srcId="{9F758EFE-E322-4FC2-9062-1EAE3742F1CB}" destId="{7DFC808E-7846-4B4E-88AD-EDB0FEE751F0}" srcOrd="0" destOrd="0" presId="urn:microsoft.com/office/officeart/2005/8/layout/hierarchy4"/>
    <dgm:cxn modelId="{BD8A6325-DB80-467B-A7A2-FFCDF2179B11}" type="presParOf" srcId="{9F758EFE-E322-4FC2-9062-1EAE3742F1CB}" destId="{09354185-FE48-4204-ADBA-7B291E158186}"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61548A-D137-48A1-B4EB-14B69C81D347}"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463C992E-966C-4156-8F86-54F7E5885797}">
      <dgm:prSet phldrT="[Text]"/>
      <dgm:spPr/>
      <dgm:t>
        <a:bodyPr/>
        <a:lstStyle/>
        <a:p>
          <a:r>
            <a:rPr lang="en-US" dirty="0"/>
            <a:t>Photometric Index</a:t>
          </a:r>
        </a:p>
        <a:p>
          <a:r>
            <a:rPr lang="en-US" dirty="0"/>
            <a:t>(1970s)</a:t>
          </a:r>
        </a:p>
      </dgm:t>
    </dgm:pt>
    <dgm:pt modelId="{A1F31783-0769-49F5-AD61-EF0424FE26DD}" type="parTrans" cxnId="{E36AC7D4-92E8-4A46-8A92-EFD2C107018E}">
      <dgm:prSet/>
      <dgm:spPr/>
      <dgm:t>
        <a:bodyPr/>
        <a:lstStyle/>
        <a:p>
          <a:endParaRPr lang="en-US"/>
        </a:p>
      </dgm:t>
    </dgm:pt>
    <dgm:pt modelId="{7B067CED-81FB-4BC1-86A2-196AE93B7949}" type="sibTrans" cxnId="{E36AC7D4-92E8-4A46-8A92-EFD2C107018E}">
      <dgm:prSet/>
      <dgm:spPr/>
      <dgm:t>
        <a:bodyPr/>
        <a:lstStyle/>
        <a:p>
          <a:endParaRPr lang="en-US"/>
        </a:p>
      </dgm:t>
    </dgm:pt>
    <dgm:pt modelId="{9FA67F72-88F7-4D36-84B1-C77A9DAA08B4}">
      <dgm:prSet phldrT="[Text]"/>
      <dgm:spPr/>
      <dgm:t>
        <a:bodyPr/>
        <a:lstStyle/>
        <a:p>
          <a:r>
            <a:rPr lang="en-US" dirty="0"/>
            <a:t>Litter Index (2000s)</a:t>
          </a:r>
        </a:p>
      </dgm:t>
    </dgm:pt>
    <dgm:pt modelId="{D1A6E4EF-C6E5-477F-B3D9-6E3CB032236C}" type="parTrans" cxnId="{57625351-A935-4092-B9DA-174A8B56DBE0}">
      <dgm:prSet/>
      <dgm:spPr/>
      <dgm:t>
        <a:bodyPr/>
        <a:lstStyle/>
        <a:p>
          <a:endParaRPr lang="en-US"/>
        </a:p>
      </dgm:t>
    </dgm:pt>
    <dgm:pt modelId="{6A41B7A6-90F7-4277-A7A1-FB5C50887B75}" type="sibTrans" cxnId="{57625351-A935-4092-B9DA-174A8B56DBE0}">
      <dgm:prSet/>
      <dgm:spPr/>
      <dgm:t>
        <a:bodyPr/>
        <a:lstStyle/>
        <a:p>
          <a:endParaRPr lang="en-US"/>
        </a:p>
      </dgm:t>
    </dgm:pt>
    <dgm:pt modelId="{1F2DC08E-26B8-4146-A3B6-7904B0F24B85}">
      <dgm:prSet phldrT="[Text]"/>
      <dgm:spPr/>
      <dgm:t>
        <a:bodyPr/>
        <a:lstStyle/>
        <a:p>
          <a:r>
            <a:rPr lang="en-US" dirty="0"/>
            <a:t>Community Litter App</a:t>
          </a:r>
        </a:p>
        <a:p>
          <a:r>
            <a:rPr lang="en-US" dirty="0"/>
            <a:t>(2022)</a:t>
          </a:r>
        </a:p>
      </dgm:t>
    </dgm:pt>
    <dgm:pt modelId="{FB3958E9-8244-4150-815F-4DB3C695D12D}" type="parTrans" cxnId="{D133BD1E-63C3-4856-BD3E-CE080E70E8B8}">
      <dgm:prSet/>
      <dgm:spPr/>
      <dgm:t>
        <a:bodyPr/>
        <a:lstStyle/>
        <a:p>
          <a:endParaRPr lang="en-US"/>
        </a:p>
      </dgm:t>
    </dgm:pt>
    <dgm:pt modelId="{0960ECF2-93EF-4D4F-B719-A6D685DD0695}" type="sibTrans" cxnId="{D133BD1E-63C3-4856-BD3E-CE080E70E8B8}">
      <dgm:prSet/>
      <dgm:spPr/>
      <dgm:t>
        <a:bodyPr/>
        <a:lstStyle/>
        <a:p>
          <a:endParaRPr lang="en-US"/>
        </a:p>
      </dgm:t>
    </dgm:pt>
    <dgm:pt modelId="{7B5DF5AC-FE7F-427D-B2DA-BB290775C52B}" type="pres">
      <dgm:prSet presAssocID="{9461548A-D137-48A1-B4EB-14B69C81D347}" presName="Name0" presStyleCnt="0">
        <dgm:presLayoutVars>
          <dgm:chMax val="11"/>
          <dgm:chPref val="11"/>
          <dgm:dir/>
          <dgm:resizeHandles/>
        </dgm:presLayoutVars>
      </dgm:prSet>
      <dgm:spPr/>
    </dgm:pt>
    <dgm:pt modelId="{2F624704-5CB0-4798-97E7-2229F279C8F7}" type="pres">
      <dgm:prSet presAssocID="{1F2DC08E-26B8-4146-A3B6-7904B0F24B85}" presName="Accent3" presStyleCnt="0"/>
      <dgm:spPr/>
    </dgm:pt>
    <dgm:pt modelId="{F1238301-DAD3-4DF6-B41E-A514DFCCE1DD}" type="pres">
      <dgm:prSet presAssocID="{1F2DC08E-26B8-4146-A3B6-7904B0F24B85}" presName="Accent" presStyleLbl="node1" presStyleIdx="0" presStyleCnt="3"/>
      <dgm:spPr/>
    </dgm:pt>
    <dgm:pt modelId="{A77F62C2-35E2-4858-A8CE-8BB225580F9D}" type="pres">
      <dgm:prSet presAssocID="{1F2DC08E-26B8-4146-A3B6-7904B0F24B85}" presName="ParentBackground3" presStyleCnt="0"/>
      <dgm:spPr/>
    </dgm:pt>
    <dgm:pt modelId="{F9C44C57-B412-459A-AA2B-C927E2E3C75D}" type="pres">
      <dgm:prSet presAssocID="{1F2DC08E-26B8-4146-A3B6-7904B0F24B85}" presName="ParentBackground" presStyleLbl="fgAcc1" presStyleIdx="0" presStyleCnt="3"/>
      <dgm:spPr/>
    </dgm:pt>
    <dgm:pt modelId="{C05510A2-5227-40F9-B5B2-D8784A8BE500}" type="pres">
      <dgm:prSet presAssocID="{1F2DC08E-26B8-4146-A3B6-7904B0F24B85}" presName="Parent3" presStyleLbl="revTx" presStyleIdx="0" presStyleCnt="0">
        <dgm:presLayoutVars>
          <dgm:chMax val="1"/>
          <dgm:chPref val="1"/>
          <dgm:bulletEnabled val="1"/>
        </dgm:presLayoutVars>
      </dgm:prSet>
      <dgm:spPr/>
    </dgm:pt>
    <dgm:pt modelId="{69D27F59-D0F2-48A1-AEA8-CD160D3B471E}" type="pres">
      <dgm:prSet presAssocID="{9FA67F72-88F7-4D36-84B1-C77A9DAA08B4}" presName="Accent2" presStyleCnt="0"/>
      <dgm:spPr/>
    </dgm:pt>
    <dgm:pt modelId="{76E351FD-DD70-41BC-B8EB-236B191D038E}" type="pres">
      <dgm:prSet presAssocID="{9FA67F72-88F7-4D36-84B1-C77A9DAA08B4}" presName="Accent" presStyleLbl="node1" presStyleIdx="1" presStyleCnt="3"/>
      <dgm:spPr/>
    </dgm:pt>
    <dgm:pt modelId="{EE473934-0D74-4133-B92D-2690EB35577C}" type="pres">
      <dgm:prSet presAssocID="{9FA67F72-88F7-4D36-84B1-C77A9DAA08B4}" presName="ParentBackground2" presStyleCnt="0"/>
      <dgm:spPr/>
    </dgm:pt>
    <dgm:pt modelId="{A713EF7B-05E2-4D9A-B744-5897555B6E0B}" type="pres">
      <dgm:prSet presAssocID="{9FA67F72-88F7-4D36-84B1-C77A9DAA08B4}" presName="ParentBackground" presStyleLbl="fgAcc1" presStyleIdx="1" presStyleCnt="3"/>
      <dgm:spPr/>
    </dgm:pt>
    <dgm:pt modelId="{A47F2406-0F29-4A67-97E0-07924F0FB973}" type="pres">
      <dgm:prSet presAssocID="{9FA67F72-88F7-4D36-84B1-C77A9DAA08B4}" presName="Parent2" presStyleLbl="revTx" presStyleIdx="0" presStyleCnt="0">
        <dgm:presLayoutVars>
          <dgm:chMax val="1"/>
          <dgm:chPref val="1"/>
          <dgm:bulletEnabled val="1"/>
        </dgm:presLayoutVars>
      </dgm:prSet>
      <dgm:spPr/>
    </dgm:pt>
    <dgm:pt modelId="{14F721F3-FFB4-46DE-A9BD-4FFE1F80ACB3}" type="pres">
      <dgm:prSet presAssocID="{463C992E-966C-4156-8F86-54F7E5885797}" presName="Accent1" presStyleCnt="0"/>
      <dgm:spPr/>
    </dgm:pt>
    <dgm:pt modelId="{F9431751-EB54-47A5-AE08-92E164635048}" type="pres">
      <dgm:prSet presAssocID="{463C992E-966C-4156-8F86-54F7E5885797}" presName="Accent" presStyleLbl="node1" presStyleIdx="2" presStyleCnt="3"/>
      <dgm:spPr/>
    </dgm:pt>
    <dgm:pt modelId="{081A4DF2-6103-4006-AC1A-175D83545BB2}" type="pres">
      <dgm:prSet presAssocID="{463C992E-966C-4156-8F86-54F7E5885797}" presName="ParentBackground1" presStyleCnt="0"/>
      <dgm:spPr/>
    </dgm:pt>
    <dgm:pt modelId="{80950B83-D363-484D-9450-0597F0D79C7C}" type="pres">
      <dgm:prSet presAssocID="{463C992E-966C-4156-8F86-54F7E5885797}" presName="ParentBackground" presStyleLbl="fgAcc1" presStyleIdx="2" presStyleCnt="3"/>
      <dgm:spPr/>
    </dgm:pt>
    <dgm:pt modelId="{B67BDB63-3955-4037-9E70-2B880D1EDCCD}" type="pres">
      <dgm:prSet presAssocID="{463C992E-966C-4156-8F86-54F7E5885797}" presName="Parent1" presStyleLbl="revTx" presStyleIdx="0" presStyleCnt="0">
        <dgm:presLayoutVars>
          <dgm:chMax val="1"/>
          <dgm:chPref val="1"/>
          <dgm:bulletEnabled val="1"/>
        </dgm:presLayoutVars>
      </dgm:prSet>
      <dgm:spPr/>
    </dgm:pt>
  </dgm:ptLst>
  <dgm:cxnLst>
    <dgm:cxn modelId="{AFB18612-95FF-4032-9938-BC48A455930D}" type="presOf" srcId="{463C992E-966C-4156-8F86-54F7E5885797}" destId="{B67BDB63-3955-4037-9E70-2B880D1EDCCD}" srcOrd="1" destOrd="0" presId="urn:microsoft.com/office/officeart/2011/layout/CircleProcess"/>
    <dgm:cxn modelId="{D133BD1E-63C3-4856-BD3E-CE080E70E8B8}" srcId="{9461548A-D137-48A1-B4EB-14B69C81D347}" destId="{1F2DC08E-26B8-4146-A3B6-7904B0F24B85}" srcOrd="2" destOrd="0" parTransId="{FB3958E9-8244-4150-815F-4DB3C695D12D}" sibTransId="{0960ECF2-93EF-4D4F-B719-A6D685DD0695}"/>
    <dgm:cxn modelId="{06594569-75E7-4D64-8EA3-4F62C91BDA59}" type="presOf" srcId="{463C992E-966C-4156-8F86-54F7E5885797}" destId="{80950B83-D363-484D-9450-0597F0D79C7C}" srcOrd="0" destOrd="0" presId="urn:microsoft.com/office/officeart/2011/layout/CircleProcess"/>
    <dgm:cxn modelId="{57625351-A935-4092-B9DA-174A8B56DBE0}" srcId="{9461548A-D137-48A1-B4EB-14B69C81D347}" destId="{9FA67F72-88F7-4D36-84B1-C77A9DAA08B4}" srcOrd="1" destOrd="0" parTransId="{D1A6E4EF-C6E5-477F-B3D9-6E3CB032236C}" sibTransId="{6A41B7A6-90F7-4277-A7A1-FB5C50887B75}"/>
    <dgm:cxn modelId="{4D0A5A87-CBDD-484E-8E12-3E1C8341B934}" type="presOf" srcId="{9FA67F72-88F7-4D36-84B1-C77A9DAA08B4}" destId="{A47F2406-0F29-4A67-97E0-07924F0FB973}" srcOrd="1" destOrd="0" presId="urn:microsoft.com/office/officeart/2011/layout/CircleProcess"/>
    <dgm:cxn modelId="{9C8A7694-9435-47BC-AE38-060E7FFC79B9}" type="presOf" srcId="{9461548A-D137-48A1-B4EB-14B69C81D347}" destId="{7B5DF5AC-FE7F-427D-B2DA-BB290775C52B}" srcOrd="0" destOrd="0" presId="urn:microsoft.com/office/officeart/2011/layout/CircleProcess"/>
    <dgm:cxn modelId="{754325A6-39AD-4652-A4E4-6BFC6733A4EF}" type="presOf" srcId="{9FA67F72-88F7-4D36-84B1-C77A9DAA08B4}" destId="{A713EF7B-05E2-4D9A-B744-5897555B6E0B}" srcOrd="0" destOrd="0" presId="urn:microsoft.com/office/officeart/2011/layout/CircleProcess"/>
    <dgm:cxn modelId="{86DB6AAF-2D0F-46E4-85A1-318EF2DD163C}" type="presOf" srcId="{1F2DC08E-26B8-4146-A3B6-7904B0F24B85}" destId="{F9C44C57-B412-459A-AA2B-C927E2E3C75D}" srcOrd="0" destOrd="0" presId="urn:microsoft.com/office/officeart/2011/layout/CircleProcess"/>
    <dgm:cxn modelId="{4BA0A5CB-DF25-41D5-A809-82B4DB0ED82B}" type="presOf" srcId="{1F2DC08E-26B8-4146-A3B6-7904B0F24B85}" destId="{C05510A2-5227-40F9-B5B2-D8784A8BE500}" srcOrd="1" destOrd="0" presId="urn:microsoft.com/office/officeart/2011/layout/CircleProcess"/>
    <dgm:cxn modelId="{E36AC7D4-92E8-4A46-8A92-EFD2C107018E}" srcId="{9461548A-D137-48A1-B4EB-14B69C81D347}" destId="{463C992E-966C-4156-8F86-54F7E5885797}" srcOrd="0" destOrd="0" parTransId="{A1F31783-0769-49F5-AD61-EF0424FE26DD}" sibTransId="{7B067CED-81FB-4BC1-86A2-196AE93B7949}"/>
    <dgm:cxn modelId="{2FDB35AA-0126-458B-B935-E4315CF2AF9C}" type="presParOf" srcId="{7B5DF5AC-FE7F-427D-B2DA-BB290775C52B}" destId="{2F624704-5CB0-4798-97E7-2229F279C8F7}" srcOrd="0" destOrd="0" presId="urn:microsoft.com/office/officeart/2011/layout/CircleProcess"/>
    <dgm:cxn modelId="{2F9F0448-661E-420A-B59A-09C73C721329}" type="presParOf" srcId="{2F624704-5CB0-4798-97E7-2229F279C8F7}" destId="{F1238301-DAD3-4DF6-B41E-A514DFCCE1DD}" srcOrd="0" destOrd="0" presId="urn:microsoft.com/office/officeart/2011/layout/CircleProcess"/>
    <dgm:cxn modelId="{7B11F6A1-D649-41EA-892A-91A3A40E75BD}" type="presParOf" srcId="{7B5DF5AC-FE7F-427D-B2DA-BB290775C52B}" destId="{A77F62C2-35E2-4858-A8CE-8BB225580F9D}" srcOrd="1" destOrd="0" presId="urn:microsoft.com/office/officeart/2011/layout/CircleProcess"/>
    <dgm:cxn modelId="{31F1433B-19DE-4A84-A2CD-E51A37820419}" type="presParOf" srcId="{A77F62C2-35E2-4858-A8CE-8BB225580F9D}" destId="{F9C44C57-B412-459A-AA2B-C927E2E3C75D}" srcOrd="0" destOrd="0" presId="urn:microsoft.com/office/officeart/2011/layout/CircleProcess"/>
    <dgm:cxn modelId="{43C347A2-4919-4EC5-AC58-85FB25510F0F}" type="presParOf" srcId="{7B5DF5AC-FE7F-427D-B2DA-BB290775C52B}" destId="{C05510A2-5227-40F9-B5B2-D8784A8BE500}" srcOrd="2" destOrd="0" presId="urn:microsoft.com/office/officeart/2011/layout/CircleProcess"/>
    <dgm:cxn modelId="{92F20DF3-653E-4F28-9F94-DE1560DC7B51}" type="presParOf" srcId="{7B5DF5AC-FE7F-427D-B2DA-BB290775C52B}" destId="{69D27F59-D0F2-48A1-AEA8-CD160D3B471E}" srcOrd="3" destOrd="0" presId="urn:microsoft.com/office/officeart/2011/layout/CircleProcess"/>
    <dgm:cxn modelId="{38B5B7AA-D53E-4ED2-90AF-8DAAD65A5C1C}" type="presParOf" srcId="{69D27F59-D0F2-48A1-AEA8-CD160D3B471E}" destId="{76E351FD-DD70-41BC-B8EB-236B191D038E}" srcOrd="0" destOrd="0" presId="urn:microsoft.com/office/officeart/2011/layout/CircleProcess"/>
    <dgm:cxn modelId="{16AC0692-A209-4C99-9579-FEF54D4E9DF2}" type="presParOf" srcId="{7B5DF5AC-FE7F-427D-B2DA-BB290775C52B}" destId="{EE473934-0D74-4133-B92D-2690EB35577C}" srcOrd="4" destOrd="0" presId="urn:microsoft.com/office/officeart/2011/layout/CircleProcess"/>
    <dgm:cxn modelId="{E9F78E3D-DD71-45AD-8D3B-328A57F8441D}" type="presParOf" srcId="{EE473934-0D74-4133-B92D-2690EB35577C}" destId="{A713EF7B-05E2-4D9A-B744-5897555B6E0B}" srcOrd="0" destOrd="0" presId="urn:microsoft.com/office/officeart/2011/layout/CircleProcess"/>
    <dgm:cxn modelId="{C05A16FD-989D-42C4-90A3-18817768F463}" type="presParOf" srcId="{7B5DF5AC-FE7F-427D-B2DA-BB290775C52B}" destId="{A47F2406-0F29-4A67-97E0-07924F0FB973}" srcOrd="5" destOrd="0" presId="urn:microsoft.com/office/officeart/2011/layout/CircleProcess"/>
    <dgm:cxn modelId="{0374B215-DB4B-484B-A86B-B9B354DD1EA6}" type="presParOf" srcId="{7B5DF5AC-FE7F-427D-B2DA-BB290775C52B}" destId="{14F721F3-FFB4-46DE-A9BD-4FFE1F80ACB3}" srcOrd="6" destOrd="0" presId="urn:microsoft.com/office/officeart/2011/layout/CircleProcess"/>
    <dgm:cxn modelId="{9A56E14B-E712-4508-BABC-2B5F23FE9B45}" type="presParOf" srcId="{14F721F3-FFB4-46DE-A9BD-4FFE1F80ACB3}" destId="{F9431751-EB54-47A5-AE08-92E164635048}" srcOrd="0" destOrd="0" presId="urn:microsoft.com/office/officeart/2011/layout/CircleProcess"/>
    <dgm:cxn modelId="{D7FDB6E6-BD16-413E-BACC-6AC391E20137}" type="presParOf" srcId="{7B5DF5AC-FE7F-427D-B2DA-BB290775C52B}" destId="{081A4DF2-6103-4006-AC1A-175D83545BB2}" srcOrd="7" destOrd="0" presId="urn:microsoft.com/office/officeart/2011/layout/CircleProcess"/>
    <dgm:cxn modelId="{C1BFDAF7-6C34-41F9-874E-ECC520E9FAA4}" type="presParOf" srcId="{081A4DF2-6103-4006-AC1A-175D83545BB2}" destId="{80950B83-D363-484D-9450-0597F0D79C7C}" srcOrd="0" destOrd="0" presId="urn:microsoft.com/office/officeart/2011/layout/CircleProcess"/>
    <dgm:cxn modelId="{A2887FBF-C0CC-42B6-9C5D-B2752A90915B}" type="presParOf" srcId="{7B5DF5AC-FE7F-427D-B2DA-BB290775C52B}" destId="{B67BDB63-3955-4037-9E70-2B880D1EDCCD}"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F95D3-F2ED-467E-B080-14046072E4E6}">
      <dsp:nvSpPr>
        <dsp:cNvPr id="0" name=""/>
        <dsp:cNvSpPr/>
      </dsp:nvSpPr>
      <dsp:spPr>
        <a:xfrm>
          <a:off x="3358394" y="769856"/>
          <a:ext cx="1841422" cy="184142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Litter</a:t>
          </a:r>
        </a:p>
      </dsp:txBody>
      <dsp:txXfrm>
        <a:off x="3628064" y="1039526"/>
        <a:ext cx="1302082" cy="1302082"/>
      </dsp:txXfrm>
    </dsp:sp>
    <dsp:sp modelId="{43AEFC3C-9640-44CC-A8B7-7545A717640B}">
      <dsp:nvSpPr>
        <dsp:cNvPr id="0" name=""/>
        <dsp:cNvSpPr/>
      </dsp:nvSpPr>
      <dsp:spPr>
        <a:xfrm>
          <a:off x="3818750" y="30346"/>
          <a:ext cx="920711" cy="92071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t>Circularity</a:t>
          </a:r>
        </a:p>
      </dsp:txBody>
      <dsp:txXfrm>
        <a:off x="3953585" y="165181"/>
        <a:ext cx="651041" cy="651041"/>
      </dsp:txXfrm>
    </dsp:sp>
    <dsp:sp modelId="{4B2DE88E-1E5D-4FC8-8FF8-9ECB09D6BFFE}">
      <dsp:nvSpPr>
        <dsp:cNvPr id="0" name=""/>
        <dsp:cNvSpPr/>
      </dsp:nvSpPr>
      <dsp:spPr>
        <a:xfrm>
          <a:off x="4756843" y="482108"/>
          <a:ext cx="920711" cy="92071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t>Environ-mental health</a:t>
          </a:r>
        </a:p>
      </dsp:txBody>
      <dsp:txXfrm>
        <a:off x="4891678" y="616943"/>
        <a:ext cx="651041" cy="651041"/>
      </dsp:txXfrm>
    </dsp:sp>
    <dsp:sp modelId="{7EA2B10E-0DA4-41EB-B25F-65E4544A0FA1}">
      <dsp:nvSpPr>
        <dsp:cNvPr id="0" name=""/>
        <dsp:cNvSpPr/>
      </dsp:nvSpPr>
      <dsp:spPr>
        <a:xfrm>
          <a:off x="4988533" y="1497207"/>
          <a:ext cx="920711" cy="92071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t>Community health</a:t>
          </a:r>
        </a:p>
      </dsp:txBody>
      <dsp:txXfrm>
        <a:off x="5123368" y="1632042"/>
        <a:ext cx="651041" cy="651041"/>
      </dsp:txXfrm>
    </dsp:sp>
    <dsp:sp modelId="{07369749-F1B5-488C-8505-E22427FA0663}">
      <dsp:nvSpPr>
        <dsp:cNvPr id="0" name=""/>
        <dsp:cNvSpPr/>
      </dsp:nvSpPr>
      <dsp:spPr>
        <a:xfrm>
          <a:off x="4339352" y="2311254"/>
          <a:ext cx="920711" cy="92071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t>Individual Health</a:t>
          </a:r>
        </a:p>
      </dsp:txBody>
      <dsp:txXfrm>
        <a:off x="4474187" y="2446089"/>
        <a:ext cx="651041" cy="651041"/>
      </dsp:txXfrm>
    </dsp:sp>
    <dsp:sp modelId="{B97F15D1-B87A-4352-ADA8-88E497F93607}">
      <dsp:nvSpPr>
        <dsp:cNvPr id="0" name=""/>
        <dsp:cNvSpPr/>
      </dsp:nvSpPr>
      <dsp:spPr>
        <a:xfrm>
          <a:off x="3298148" y="2311254"/>
          <a:ext cx="920711" cy="92071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t>Clean water</a:t>
          </a:r>
        </a:p>
      </dsp:txBody>
      <dsp:txXfrm>
        <a:off x="3432983" y="2446089"/>
        <a:ext cx="651041" cy="651041"/>
      </dsp:txXfrm>
    </dsp:sp>
    <dsp:sp modelId="{94A7A466-D861-4576-BDEB-C620EA6019DE}">
      <dsp:nvSpPr>
        <dsp:cNvPr id="0" name=""/>
        <dsp:cNvSpPr/>
      </dsp:nvSpPr>
      <dsp:spPr>
        <a:xfrm>
          <a:off x="2648967" y="1497207"/>
          <a:ext cx="920711" cy="92071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t>Environ-mental justice</a:t>
          </a:r>
        </a:p>
      </dsp:txBody>
      <dsp:txXfrm>
        <a:off x="2783802" y="1632042"/>
        <a:ext cx="651041" cy="651041"/>
      </dsp:txXfrm>
    </dsp:sp>
    <dsp:sp modelId="{830B0810-F13D-465E-BE29-F0129D2BE14D}">
      <dsp:nvSpPr>
        <dsp:cNvPr id="0" name=""/>
        <dsp:cNvSpPr/>
      </dsp:nvSpPr>
      <dsp:spPr>
        <a:xfrm>
          <a:off x="2880657" y="482108"/>
          <a:ext cx="920711" cy="92071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t>Climate</a:t>
          </a:r>
        </a:p>
      </dsp:txBody>
      <dsp:txXfrm>
        <a:off x="3015492" y="616943"/>
        <a:ext cx="651041" cy="6510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1CDA6B-AA9E-4C8A-A2FA-87F1C2B804E9}">
      <dsp:nvSpPr>
        <dsp:cNvPr id="0" name=""/>
        <dsp:cNvSpPr/>
      </dsp:nvSpPr>
      <dsp:spPr>
        <a:xfrm>
          <a:off x="2917796" y="453083"/>
          <a:ext cx="3029007" cy="3029007"/>
        </a:xfrm>
        <a:prstGeom prst="blockArc">
          <a:avLst>
            <a:gd name="adj1" fmla="val 10800000"/>
            <a:gd name="adj2" fmla="val 16200000"/>
            <a:gd name="adj3" fmla="val 4638"/>
          </a:avLst>
        </a:prstGeom>
        <a:solidFill>
          <a:srgbClr val="3480A2"/>
        </a:solidFill>
        <a:ln>
          <a:noFill/>
        </a:ln>
        <a:effectLst/>
      </dsp:spPr>
      <dsp:style>
        <a:lnRef idx="0">
          <a:scrgbClr r="0" g="0" b="0"/>
        </a:lnRef>
        <a:fillRef idx="1">
          <a:scrgbClr r="0" g="0" b="0"/>
        </a:fillRef>
        <a:effectRef idx="0">
          <a:scrgbClr r="0" g="0" b="0"/>
        </a:effectRef>
        <a:fontRef idx="minor">
          <a:schemeClr val="lt1"/>
        </a:fontRef>
      </dsp:style>
    </dsp:sp>
    <dsp:sp modelId="{8776A983-58BD-4883-8136-A86360D35FD1}">
      <dsp:nvSpPr>
        <dsp:cNvPr id="0" name=""/>
        <dsp:cNvSpPr/>
      </dsp:nvSpPr>
      <dsp:spPr>
        <a:xfrm>
          <a:off x="2917796" y="453083"/>
          <a:ext cx="3029007" cy="3029007"/>
        </a:xfrm>
        <a:prstGeom prst="blockArc">
          <a:avLst>
            <a:gd name="adj1" fmla="val 5400000"/>
            <a:gd name="adj2" fmla="val 10800000"/>
            <a:gd name="adj3" fmla="val 4638"/>
          </a:avLst>
        </a:prstGeom>
        <a:solidFill>
          <a:srgbClr val="3480A2"/>
        </a:solidFill>
        <a:ln>
          <a:noFill/>
        </a:ln>
        <a:effectLst/>
      </dsp:spPr>
      <dsp:style>
        <a:lnRef idx="0">
          <a:scrgbClr r="0" g="0" b="0"/>
        </a:lnRef>
        <a:fillRef idx="1">
          <a:scrgbClr r="0" g="0" b="0"/>
        </a:fillRef>
        <a:effectRef idx="0">
          <a:scrgbClr r="0" g="0" b="0"/>
        </a:effectRef>
        <a:fontRef idx="minor">
          <a:schemeClr val="lt1"/>
        </a:fontRef>
      </dsp:style>
    </dsp:sp>
    <dsp:sp modelId="{2344D462-C3AE-41C0-8A90-DCF71EE158AA}">
      <dsp:nvSpPr>
        <dsp:cNvPr id="0" name=""/>
        <dsp:cNvSpPr/>
      </dsp:nvSpPr>
      <dsp:spPr>
        <a:xfrm>
          <a:off x="2917796" y="453083"/>
          <a:ext cx="3029007" cy="3029007"/>
        </a:xfrm>
        <a:prstGeom prst="blockArc">
          <a:avLst>
            <a:gd name="adj1" fmla="val 0"/>
            <a:gd name="adj2" fmla="val 5400000"/>
            <a:gd name="adj3" fmla="val 4638"/>
          </a:avLst>
        </a:prstGeom>
        <a:solidFill>
          <a:srgbClr val="3480A2"/>
        </a:solidFill>
        <a:ln>
          <a:noFill/>
        </a:ln>
        <a:effectLst/>
      </dsp:spPr>
      <dsp:style>
        <a:lnRef idx="0">
          <a:scrgbClr r="0" g="0" b="0"/>
        </a:lnRef>
        <a:fillRef idx="1">
          <a:scrgbClr r="0" g="0" b="0"/>
        </a:fillRef>
        <a:effectRef idx="0">
          <a:scrgbClr r="0" g="0" b="0"/>
        </a:effectRef>
        <a:fontRef idx="minor">
          <a:schemeClr val="lt1"/>
        </a:fontRef>
      </dsp:style>
    </dsp:sp>
    <dsp:sp modelId="{CD1DEC03-BD1D-4CAD-A6F5-6388949E7FCD}">
      <dsp:nvSpPr>
        <dsp:cNvPr id="0" name=""/>
        <dsp:cNvSpPr/>
      </dsp:nvSpPr>
      <dsp:spPr>
        <a:xfrm>
          <a:off x="2917796" y="453083"/>
          <a:ext cx="3029007" cy="3029007"/>
        </a:xfrm>
        <a:prstGeom prst="blockArc">
          <a:avLst>
            <a:gd name="adj1" fmla="val 16200000"/>
            <a:gd name="adj2" fmla="val 0"/>
            <a:gd name="adj3" fmla="val 4638"/>
          </a:avLst>
        </a:prstGeom>
        <a:solidFill>
          <a:srgbClr val="3480A2"/>
        </a:solidFill>
        <a:ln>
          <a:noFill/>
        </a:ln>
        <a:effectLst/>
      </dsp:spPr>
      <dsp:style>
        <a:lnRef idx="0">
          <a:scrgbClr r="0" g="0" b="0"/>
        </a:lnRef>
        <a:fillRef idx="1">
          <a:scrgbClr r="0" g="0" b="0"/>
        </a:fillRef>
        <a:effectRef idx="0">
          <a:scrgbClr r="0" g="0" b="0"/>
        </a:effectRef>
        <a:fontRef idx="minor">
          <a:schemeClr val="lt1"/>
        </a:fontRef>
      </dsp:style>
    </dsp:sp>
    <dsp:sp modelId="{AD77AAEE-5F1B-4315-A701-9DE5CF70AEE5}">
      <dsp:nvSpPr>
        <dsp:cNvPr id="0" name=""/>
        <dsp:cNvSpPr/>
      </dsp:nvSpPr>
      <dsp:spPr>
        <a:xfrm>
          <a:off x="3340101" y="875388"/>
          <a:ext cx="2184397" cy="2184397"/>
        </a:xfrm>
        <a:prstGeom prst="ellipse">
          <a:avLst/>
        </a:prstGeom>
        <a:solidFill>
          <a:srgbClr val="3AAD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ts val="0"/>
            </a:spcAft>
            <a:buNone/>
          </a:pPr>
          <a:r>
            <a:rPr lang="en-US" sz="2400" kern="1200" baseline="0" dirty="0">
              <a:latin typeface="Neris Black" panose="00000A00000000000000" pitchFamily="50" charset="0"/>
            </a:rPr>
            <a:t>KAB</a:t>
          </a:r>
        </a:p>
        <a:p>
          <a:pPr marL="0" lvl="0" indent="0" algn="ctr" defTabSz="1066800">
            <a:lnSpc>
              <a:spcPct val="90000"/>
            </a:lnSpc>
            <a:spcBef>
              <a:spcPct val="0"/>
            </a:spcBef>
            <a:spcAft>
              <a:spcPts val="0"/>
            </a:spcAft>
            <a:buNone/>
          </a:pPr>
          <a:r>
            <a:rPr lang="en-US" sz="1800" kern="1200" baseline="0" dirty="0">
              <a:latin typeface="Neris Thin" panose="00000300000000000000" pitchFamily="50" charset="0"/>
            </a:rPr>
            <a:t>AFFILIATES</a:t>
          </a:r>
          <a:endParaRPr lang="en-US" sz="1100" kern="1200" baseline="0" dirty="0">
            <a:latin typeface="Neris Thin" panose="00000300000000000000" pitchFamily="50" charset="0"/>
          </a:endParaRPr>
        </a:p>
      </dsp:txBody>
      <dsp:txXfrm>
        <a:off x="3659999" y="1195286"/>
        <a:ext cx="1544601" cy="1544601"/>
      </dsp:txXfrm>
    </dsp:sp>
    <dsp:sp modelId="{0144BF32-B127-4EBF-82ED-1C76C1D8DE09}">
      <dsp:nvSpPr>
        <dsp:cNvPr id="0" name=""/>
        <dsp:cNvSpPr/>
      </dsp:nvSpPr>
      <dsp:spPr>
        <a:xfrm>
          <a:off x="3749674" y="-194420"/>
          <a:ext cx="1365251" cy="1365251"/>
        </a:xfrm>
        <a:prstGeom prst="ellipse">
          <a:avLst/>
        </a:prstGeom>
        <a:solidFill>
          <a:srgbClr val="439AC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baseline="0" dirty="0">
              <a:latin typeface="Neris Light" panose="00000400000000000000" pitchFamily="50" charset="0"/>
            </a:rPr>
            <a:t>Infrastructure</a:t>
          </a:r>
        </a:p>
      </dsp:txBody>
      <dsp:txXfrm>
        <a:off x="3949610" y="5516"/>
        <a:ext cx="965379" cy="965379"/>
      </dsp:txXfrm>
    </dsp:sp>
    <dsp:sp modelId="{B42F6A0A-5159-412A-8A6B-FD2116D1AD82}">
      <dsp:nvSpPr>
        <dsp:cNvPr id="0" name=""/>
        <dsp:cNvSpPr/>
      </dsp:nvSpPr>
      <dsp:spPr>
        <a:xfrm>
          <a:off x="5229055" y="1284961"/>
          <a:ext cx="1365251" cy="1365251"/>
        </a:xfrm>
        <a:prstGeom prst="ellipse">
          <a:avLst/>
        </a:prstGeom>
        <a:solidFill>
          <a:srgbClr val="439AC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baseline="0" dirty="0">
              <a:latin typeface="Neris Light" panose="00000400000000000000" pitchFamily="50" charset="0"/>
            </a:rPr>
            <a:t>Individual &amp; Community Engagement</a:t>
          </a:r>
        </a:p>
      </dsp:txBody>
      <dsp:txXfrm>
        <a:off x="5428991" y="1484897"/>
        <a:ext cx="965379" cy="965379"/>
      </dsp:txXfrm>
    </dsp:sp>
    <dsp:sp modelId="{15BB8C1A-3C32-4B47-8D03-8327396183F1}">
      <dsp:nvSpPr>
        <dsp:cNvPr id="0" name=""/>
        <dsp:cNvSpPr/>
      </dsp:nvSpPr>
      <dsp:spPr>
        <a:xfrm>
          <a:off x="3749674" y="2764342"/>
          <a:ext cx="1365251" cy="1365251"/>
        </a:xfrm>
        <a:prstGeom prst="ellipse">
          <a:avLst/>
        </a:prstGeom>
        <a:solidFill>
          <a:srgbClr val="439AC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baseline="0" dirty="0">
              <a:latin typeface="Neris Light" panose="00000400000000000000" pitchFamily="50" charset="0"/>
            </a:rPr>
            <a:t>Technological Innovations</a:t>
          </a:r>
        </a:p>
      </dsp:txBody>
      <dsp:txXfrm>
        <a:off x="3949610" y="2964278"/>
        <a:ext cx="965379" cy="965379"/>
      </dsp:txXfrm>
    </dsp:sp>
    <dsp:sp modelId="{7A57A1D5-6B9C-4E7B-A13F-FDF186738815}">
      <dsp:nvSpPr>
        <dsp:cNvPr id="0" name=""/>
        <dsp:cNvSpPr/>
      </dsp:nvSpPr>
      <dsp:spPr>
        <a:xfrm>
          <a:off x="2270292" y="1284961"/>
          <a:ext cx="1365251" cy="1365251"/>
        </a:xfrm>
        <a:prstGeom prst="ellipse">
          <a:avLst/>
        </a:prstGeom>
        <a:solidFill>
          <a:srgbClr val="439AC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baseline="0" dirty="0">
              <a:latin typeface="Neris Light" panose="00000400000000000000" pitchFamily="50" charset="0"/>
            </a:rPr>
            <a:t>Education</a:t>
          </a:r>
        </a:p>
      </dsp:txBody>
      <dsp:txXfrm>
        <a:off x="2470228" y="1484897"/>
        <a:ext cx="965379" cy="9653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FC7BBC-9F5D-43A7-B356-CCE7A43B89BF}">
      <dsp:nvSpPr>
        <dsp:cNvPr id="0" name=""/>
        <dsp:cNvSpPr/>
      </dsp:nvSpPr>
      <dsp:spPr>
        <a:xfrm>
          <a:off x="0" y="2050"/>
          <a:ext cx="8554661" cy="989207"/>
        </a:xfrm>
        <a:prstGeom prst="roundRect">
          <a:avLst>
            <a:gd name="adj" fmla="val 10000"/>
          </a:avLst>
        </a:prstGeom>
        <a:solidFill>
          <a:schemeClr val="accent3">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Integrating Anti-Litter Efforts, Community Mobilization, Beautification, &amp; Waste Reduction</a:t>
          </a:r>
        </a:p>
      </dsp:txBody>
      <dsp:txXfrm>
        <a:off x="28973" y="31023"/>
        <a:ext cx="8496715" cy="931261"/>
      </dsp:txXfrm>
    </dsp:sp>
    <dsp:sp modelId="{AED76092-4AD5-473D-8E31-959DF38B810A}">
      <dsp:nvSpPr>
        <dsp:cNvPr id="0" name=""/>
        <dsp:cNvSpPr/>
      </dsp:nvSpPr>
      <dsp:spPr>
        <a:xfrm>
          <a:off x="981" y="1136552"/>
          <a:ext cx="5588169" cy="989207"/>
        </a:xfrm>
        <a:prstGeom prst="roundRect">
          <a:avLst>
            <a:gd name="adj" fmla="val 10000"/>
          </a:avLst>
        </a:prstGeom>
        <a:solidFill>
          <a:schemeClr val="accent3">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Public Costs of Litter</a:t>
          </a:r>
        </a:p>
      </dsp:txBody>
      <dsp:txXfrm>
        <a:off x="29954" y="1165525"/>
        <a:ext cx="5530223" cy="931261"/>
      </dsp:txXfrm>
    </dsp:sp>
    <dsp:sp modelId="{D7D6542F-10AC-4B92-9226-C9BF050E3470}">
      <dsp:nvSpPr>
        <dsp:cNvPr id="0" name=""/>
        <dsp:cNvSpPr/>
      </dsp:nvSpPr>
      <dsp:spPr>
        <a:xfrm>
          <a:off x="981" y="2271055"/>
          <a:ext cx="2736615" cy="989207"/>
        </a:xfrm>
        <a:prstGeom prst="roundRect">
          <a:avLst>
            <a:gd name="adj" fmla="val 10000"/>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Micro Litter</a:t>
          </a:r>
        </a:p>
      </dsp:txBody>
      <dsp:txXfrm>
        <a:off x="29954" y="2300028"/>
        <a:ext cx="2678669" cy="931261"/>
      </dsp:txXfrm>
    </dsp:sp>
    <dsp:sp modelId="{96F4C540-D6B0-4645-AF46-6FDEE1ED5D78}">
      <dsp:nvSpPr>
        <dsp:cNvPr id="0" name=""/>
        <dsp:cNvSpPr/>
      </dsp:nvSpPr>
      <dsp:spPr>
        <a:xfrm>
          <a:off x="2852535" y="2271055"/>
          <a:ext cx="2736615" cy="989207"/>
        </a:xfrm>
        <a:prstGeom prst="roundRect">
          <a:avLst>
            <a:gd name="adj" fmla="val 10000"/>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Product Behaviors</a:t>
          </a:r>
        </a:p>
      </dsp:txBody>
      <dsp:txXfrm>
        <a:off x="2881508" y="2300028"/>
        <a:ext cx="2678669" cy="931261"/>
      </dsp:txXfrm>
    </dsp:sp>
    <dsp:sp modelId="{21604897-951F-447A-80FA-65DABBE475D6}">
      <dsp:nvSpPr>
        <dsp:cNvPr id="0" name=""/>
        <dsp:cNvSpPr/>
      </dsp:nvSpPr>
      <dsp:spPr>
        <a:xfrm>
          <a:off x="5819027" y="1136552"/>
          <a:ext cx="2736615" cy="989207"/>
        </a:xfrm>
        <a:prstGeom prst="roundRect">
          <a:avLst>
            <a:gd name="adj" fmla="val 10000"/>
          </a:avLst>
        </a:prstGeom>
        <a:solidFill>
          <a:schemeClr val="accent3">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Tracking Positive Impact</a:t>
          </a:r>
        </a:p>
      </dsp:txBody>
      <dsp:txXfrm>
        <a:off x="5848000" y="1165525"/>
        <a:ext cx="2678669" cy="931261"/>
      </dsp:txXfrm>
    </dsp:sp>
    <dsp:sp modelId="{7DFC808E-7846-4B4E-88AD-EDB0FEE751F0}">
      <dsp:nvSpPr>
        <dsp:cNvPr id="0" name=""/>
        <dsp:cNvSpPr/>
      </dsp:nvSpPr>
      <dsp:spPr>
        <a:xfrm>
          <a:off x="5819027" y="2271055"/>
          <a:ext cx="2736615" cy="989207"/>
        </a:xfrm>
        <a:prstGeom prst="roundRect">
          <a:avLst>
            <a:gd name="adj" fmla="val 10000"/>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Policies</a:t>
          </a:r>
        </a:p>
      </dsp:txBody>
      <dsp:txXfrm>
        <a:off x="5848000" y="2300028"/>
        <a:ext cx="2678669" cy="9312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38301-DAD3-4DF6-B41E-A514DFCCE1DD}">
      <dsp:nvSpPr>
        <dsp:cNvPr id="0" name=""/>
        <dsp:cNvSpPr/>
      </dsp:nvSpPr>
      <dsp:spPr>
        <a:xfrm>
          <a:off x="5460968" y="701723"/>
          <a:ext cx="1858848" cy="185919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C44C57-B412-459A-AA2B-C927E2E3C75D}">
      <dsp:nvSpPr>
        <dsp:cNvPr id="0" name=""/>
        <dsp:cNvSpPr/>
      </dsp:nvSpPr>
      <dsp:spPr>
        <a:xfrm>
          <a:off x="5522687" y="763707"/>
          <a:ext cx="1735409" cy="1735224"/>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Community Litter App</a:t>
          </a:r>
        </a:p>
        <a:p>
          <a:pPr marL="0" lvl="0" indent="0" algn="ctr" defTabSz="800100">
            <a:lnSpc>
              <a:spcPct val="90000"/>
            </a:lnSpc>
            <a:spcBef>
              <a:spcPct val="0"/>
            </a:spcBef>
            <a:spcAft>
              <a:spcPct val="35000"/>
            </a:spcAft>
            <a:buNone/>
          </a:pPr>
          <a:r>
            <a:rPr lang="en-US" sz="1800" kern="1200" dirty="0"/>
            <a:t>(2022)</a:t>
          </a:r>
        </a:p>
      </dsp:txBody>
      <dsp:txXfrm>
        <a:off x="5770776" y="1011643"/>
        <a:ext cx="1239232" cy="1239352"/>
      </dsp:txXfrm>
    </dsp:sp>
    <dsp:sp modelId="{76E351FD-DD70-41BC-B8EB-236B191D038E}">
      <dsp:nvSpPr>
        <dsp:cNvPr id="0" name=""/>
        <dsp:cNvSpPr/>
      </dsp:nvSpPr>
      <dsp:spPr>
        <a:xfrm rot="2700000">
          <a:off x="3542034" y="703971"/>
          <a:ext cx="1854370" cy="185437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13EF7B-05E2-4D9A-B744-5897555B6E0B}">
      <dsp:nvSpPr>
        <dsp:cNvPr id="0" name=""/>
        <dsp:cNvSpPr/>
      </dsp:nvSpPr>
      <dsp:spPr>
        <a:xfrm>
          <a:off x="3601515" y="763707"/>
          <a:ext cx="1735409" cy="1735224"/>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Litter Index (2000s)</a:t>
          </a:r>
        </a:p>
      </dsp:txBody>
      <dsp:txXfrm>
        <a:off x="3849603" y="1011643"/>
        <a:ext cx="1239232" cy="1239352"/>
      </dsp:txXfrm>
    </dsp:sp>
    <dsp:sp modelId="{F9431751-EB54-47A5-AE08-92E164635048}">
      <dsp:nvSpPr>
        <dsp:cNvPr id="0" name=""/>
        <dsp:cNvSpPr/>
      </dsp:nvSpPr>
      <dsp:spPr>
        <a:xfrm rot="2700000">
          <a:off x="1620861" y="703971"/>
          <a:ext cx="1854370" cy="185437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950B83-D363-484D-9450-0597F0D79C7C}">
      <dsp:nvSpPr>
        <dsp:cNvPr id="0" name=""/>
        <dsp:cNvSpPr/>
      </dsp:nvSpPr>
      <dsp:spPr>
        <a:xfrm>
          <a:off x="1680342" y="763707"/>
          <a:ext cx="1735409" cy="1735224"/>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Photometric Index</a:t>
          </a:r>
        </a:p>
        <a:p>
          <a:pPr marL="0" lvl="0" indent="0" algn="ctr" defTabSz="800100">
            <a:lnSpc>
              <a:spcPct val="90000"/>
            </a:lnSpc>
            <a:spcBef>
              <a:spcPct val="0"/>
            </a:spcBef>
            <a:spcAft>
              <a:spcPct val="35000"/>
            </a:spcAft>
            <a:buNone/>
          </a:pPr>
          <a:r>
            <a:rPr lang="en-US" sz="1800" kern="1200" dirty="0"/>
            <a:t>(1970s)</a:t>
          </a:r>
        </a:p>
      </dsp:txBody>
      <dsp:txXfrm>
        <a:off x="1928430" y="1011643"/>
        <a:ext cx="1239232" cy="1239352"/>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5EE3AD-848A-D24A-A6A7-82861E18332B}"/>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a:extLst>
              <a:ext uri="{FF2B5EF4-FFF2-40B4-BE49-F238E27FC236}">
                <a16:creationId xmlns:a16="http://schemas.microsoft.com/office/drawing/2014/main" id="{FA56FD5F-7F95-064E-89EE-F23222ACD5E7}"/>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9550B8D4-79BF-4740-8881-7F034CB16764}" type="datetimeFigureOut">
              <a:rPr lang="en-US" smtClean="0"/>
              <a:t>10/1/2021</a:t>
            </a:fld>
            <a:endParaRPr lang="en-US" dirty="0"/>
          </a:p>
        </p:txBody>
      </p:sp>
      <p:sp>
        <p:nvSpPr>
          <p:cNvPr id="4" name="Footer Placeholder 3">
            <a:extLst>
              <a:ext uri="{FF2B5EF4-FFF2-40B4-BE49-F238E27FC236}">
                <a16:creationId xmlns:a16="http://schemas.microsoft.com/office/drawing/2014/main" id="{4A2A07F3-235B-6845-8C38-72010757B87A}"/>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41D51C6-1350-604E-ABA7-6D9FB958119B}"/>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3BD30E9E-F8BB-7544-A5A1-7B16A39CC708}" type="slidenum">
              <a:rPr lang="en-US" smtClean="0"/>
              <a:t>‹#›</a:t>
            </a:fld>
            <a:endParaRPr lang="en-US" dirty="0"/>
          </a:p>
        </p:txBody>
      </p:sp>
    </p:spTree>
    <p:extLst>
      <p:ext uri="{BB962C8B-B14F-4D97-AF65-F5344CB8AC3E}">
        <p14:creationId xmlns:p14="http://schemas.microsoft.com/office/powerpoint/2010/main" val="341941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7E4C2687-93CF-414A-8A2D-3A7A5C532963}" type="datetimeFigureOut">
              <a:rPr lang="en-US" smtClean="0"/>
              <a:t>10/1/2021</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481AB211-22D7-7B45-9C6E-A3A05DA779EF}" type="slidenum">
              <a:rPr lang="en-US" smtClean="0"/>
              <a:t>‹#›</a:t>
            </a:fld>
            <a:endParaRPr lang="en-US" dirty="0"/>
          </a:p>
        </p:txBody>
      </p:sp>
    </p:spTree>
    <p:extLst>
      <p:ext uri="{BB962C8B-B14F-4D97-AF65-F5344CB8AC3E}">
        <p14:creationId xmlns:p14="http://schemas.microsoft.com/office/powerpoint/2010/main" val="3064962472"/>
      </p:ext>
    </p:extLst>
  </p:cSld>
  <p:clrMap bg1="lt1" tx1="dk1" bg2="lt2" tx2="dk2" accent1="accent1" accent2="accent2" accent3="accent3" accent4="accent4" accent5="accent5" accent6="accent6" hlink="hlink" folHlink="folHlink"/>
  <p:notesStyle>
    <a:lvl1pPr marL="0" algn="l" defTabSz="914306" rtl="0" eaLnBrk="1" latinLnBrk="0" hangingPunct="1">
      <a:defRPr sz="1200" kern="1200">
        <a:solidFill>
          <a:schemeClr val="tx1"/>
        </a:solidFill>
        <a:latin typeface="+mn-lt"/>
        <a:ea typeface="+mn-ea"/>
        <a:cs typeface="+mn-cs"/>
      </a:defRPr>
    </a:lvl1pPr>
    <a:lvl2pPr marL="457154" algn="l" defTabSz="914306" rtl="0" eaLnBrk="1" latinLnBrk="0" hangingPunct="1">
      <a:defRPr sz="1200" kern="1200">
        <a:solidFill>
          <a:schemeClr val="tx1"/>
        </a:solidFill>
        <a:latin typeface="+mn-lt"/>
        <a:ea typeface="+mn-ea"/>
        <a:cs typeface="+mn-cs"/>
      </a:defRPr>
    </a:lvl2pPr>
    <a:lvl3pPr marL="914306" algn="l" defTabSz="914306" rtl="0" eaLnBrk="1" latinLnBrk="0" hangingPunct="1">
      <a:defRPr sz="1200" kern="1200">
        <a:solidFill>
          <a:schemeClr val="tx1"/>
        </a:solidFill>
        <a:latin typeface="+mn-lt"/>
        <a:ea typeface="+mn-ea"/>
        <a:cs typeface="+mn-cs"/>
      </a:defRPr>
    </a:lvl3pPr>
    <a:lvl4pPr marL="1371460" algn="l" defTabSz="914306" rtl="0" eaLnBrk="1" latinLnBrk="0" hangingPunct="1">
      <a:defRPr sz="1200" kern="1200">
        <a:solidFill>
          <a:schemeClr val="tx1"/>
        </a:solidFill>
        <a:latin typeface="+mn-lt"/>
        <a:ea typeface="+mn-ea"/>
        <a:cs typeface="+mn-cs"/>
      </a:defRPr>
    </a:lvl4pPr>
    <a:lvl5pPr marL="1828612" algn="l" defTabSz="914306" rtl="0" eaLnBrk="1" latinLnBrk="0" hangingPunct="1">
      <a:defRPr sz="1200" kern="1200">
        <a:solidFill>
          <a:schemeClr val="tx1"/>
        </a:solidFill>
        <a:latin typeface="+mn-lt"/>
        <a:ea typeface="+mn-ea"/>
        <a:cs typeface="+mn-cs"/>
      </a:defRPr>
    </a:lvl5pPr>
    <a:lvl6pPr marL="2285766" algn="l" defTabSz="914306" rtl="0" eaLnBrk="1" latinLnBrk="0" hangingPunct="1">
      <a:defRPr sz="1200" kern="1200">
        <a:solidFill>
          <a:schemeClr val="tx1"/>
        </a:solidFill>
        <a:latin typeface="+mn-lt"/>
        <a:ea typeface="+mn-ea"/>
        <a:cs typeface="+mn-cs"/>
      </a:defRPr>
    </a:lvl6pPr>
    <a:lvl7pPr marL="2742919" algn="l" defTabSz="914306" rtl="0" eaLnBrk="1" latinLnBrk="0" hangingPunct="1">
      <a:defRPr sz="1200" kern="1200">
        <a:solidFill>
          <a:schemeClr val="tx1"/>
        </a:solidFill>
        <a:latin typeface="+mn-lt"/>
        <a:ea typeface="+mn-ea"/>
        <a:cs typeface="+mn-cs"/>
      </a:defRPr>
    </a:lvl7pPr>
    <a:lvl8pPr marL="3200072" algn="l" defTabSz="914306" rtl="0" eaLnBrk="1" latinLnBrk="0" hangingPunct="1">
      <a:defRPr sz="1200" kern="1200">
        <a:solidFill>
          <a:schemeClr val="tx1"/>
        </a:solidFill>
        <a:latin typeface="+mn-lt"/>
        <a:ea typeface="+mn-ea"/>
        <a:cs typeface="+mn-cs"/>
      </a:defRPr>
    </a:lvl8pPr>
    <a:lvl9pPr marL="3657226" algn="l" defTabSz="91430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81AB211-22D7-7B45-9C6E-A3A05DA779EF}" type="slidenum">
              <a:rPr lang="en-US" smtClean="0"/>
              <a:t>1</a:t>
            </a:fld>
            <a:endParaRPr lang="en-US" dirty="0"/>
          </a:p>
        </p:txBody>
      </p:sp>
    </p:spTree>
    <p:extLst>
      <p:ext uri="{BB962C8B-B14F-4D97-AF65-F5344CB8AC3E}">
        <p14:creationId xmlns:p14="http://schemas.microsoft.com/office/powerpoint/2010/main" val="806865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81AB211-22D7-7B45-9C6E-A3A05DA779EF}" type="slidenum">
              <a:rPr lang="en-US" smtClean="0"/>
              <a:t>10</a:t>
            </a:fld>
            <a:endParaRPr lang="en-US" dirty="0"/>
          </a:p>
        </p:txBody>
      </p:sp>
    </p:spTree>
    <p:extLst>
      <p:ext uri="{BB962C8B-B14F-4D97-AF65-F5344CB8AC3E}">
        <p14:creationId xmlns:p14="http://schemas.microsoft.com/office/powerpoint/2010/main" val="3685992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81AB211-22D7-7B45-9C6E-A3A05DA779EF}" type="slidenum">
              <a:rPr lang="en-US" smtClean="0"/>
              <a:t>11</a:t>
            </a:fld>
            <a:endParaRPr lang="en-US" dirty="0"/>
          </a:p>
        </p:txBody>
      </p:sp>
    </p:spTree>
    <p:extLst>
      <p:ext uri="{BB962C8B-B14F-4D97-AF65-F5344CB8AC3E}">
        <p14:creationId xmlns:p14="http://schemas.microsoft.com/office/powerpoint/2010/main" val="1322871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81AB211-22D7-7B45-9C6E-A3A05DA779EF}" type="slidenum">
              <a:rPr lang="en-US" smtClean="0"/>
              <a:t>12</a:t>
            </a:fld>
            <a:endParaRPr lang="en-US" dirty="0"/>
          </a:p>
        </p:txBody>
      </p:sp>
    </p:spTree>
    <p:extLst>
      <p:ext uri="{BB962C8B-B14F-4D97-AF65-F5344CB8AC3E}">
        <p14:creationId xmlns:p14="http://schemas.microsoft.com/office/powerpoint/2010/main" val="21355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1AB211-22D7-7B45-9C6E-A3A05DA779EF}" type="slidenum">
              <a:rPr lang="en-US" smtClean="0"/>
              <a:t>13</a:t>
            </a:fld>
            <a:endParaRPr lang="en-US" dirty="0"/>
          </a:p>
        </p:txBody>
      </p:sp>
    </p:spTree>
    <p:extLst>
      <p:ext uri="{BB962C8B-B14F-4D97-AF65-F5344CB8AC3E}">
        <p14:creationId xmlns:p14="http://schemas.microsoft.com/office/powerpoint/2010/main" val="225261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42547"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81AB211-22D7-7B45-9C6E-A3A05DA779EF}" type="slidenum">
              <a:rPr lang="en-US" smtClean="0"/>
              <a:t>14</a:t>
            </a:fld>
            <a:endParaRPr lang="en-US" dirty="0"/>
          </a:p>
        </p:txBody>
      </p:sp>
    </p:spTree>
    <p:extLst>
      <p:ext uri="{BB962C8B-B14F-4D97-AF65-F5344CB8AC3E}">
        <p14:creationId xmlns:p14="http://schemas.microsoft.com/office/powerpoint/2010/main" val="685097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81AB211-22D7-7B45-9C6E-A3A05DA779EF}" type="slidenum">
              <a:rPr lang="en-US" smtClean="0"/>
              <a:t>15</a:t>
            </a:fld>
            <a:endParaRPr lang="en-US" dirty="0"/>
          </a:p>
        </p:txBody>
      </p:sp>
    </p:spTree>
    <p:extLst>
      <p:ext uri="{BB962C8B-B14F-4D97-AF65-F5344CB8AC3E}">
        <p14:creationId xmlns:p14="http://schemas.microsoft.com/office/powerpoint/2010/main" val="274890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1AB211-22D7-7B45-9C6E-A3A05DA779EF}" type="slidenum">
              <a:rPr lang="en-US" smtClean="0"/>
              <a:t>16</a:t>
            </a:fld>
            <a:endParaRPr lang="en-US"/>
          </a:p>
        </p:txBody>
      </p:sp>
    </p:spTree>
    <p:extLst>
      <p:ext uri="{BB962C8B-B14F-4D97-AF65-F5344CB8AC3E}">
        <p14:creationId xmlns:p14="http://schemas.microsoft.com/office/powerpoint/2010/main" val="4180961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1AB211-22D7-7B45-9C6E-A3A05DA779EF}" type="slidenum">
              <a:rPr lang="en-US" smtClean="0"/>
              <a:t>17</a:t>
            </a:fld>
            <a:endParaRPr lang="en-US" dirty="0"/>
          </a:p>
        </p:txBody>
      </p:sp>
    </p:spTree>
    <p:extLst>
      <p:ext uri="{BB962C8B-B14F-4D97-AF65-F5344CB8AC3E}">
        <p14:creationId xmlns:p14="http://schemas.microsoft.com/office/powerpoint/2010/main" val="3897929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1AB211-22D7-7B45-9C6E-A3A05DA779EF}" type="slidenum">
              <a:rPr lang="en-US" smtClean="0"/>
              <a:t>18</a:t>
            </a:fld>
            <a:endParaRPr lang="en-US" dirty="0"/>
          </a:p>
        </p:txBody>
      </p:sp>
    </p:spTree>
    <p:extLst>
      <p:ext uri="{BB962C8B-B14F-4D97-AF65-F5344CB8AC3E}">
        <p14:creationId xmlns:p14="http://schemas.microsoft.com/office/powerpoint/2010/main" val="2318427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1AB211-22D7-7B45-9C6E-A3A05DA779EF}" type="slidenum">
              <a:rPr lang="en-US" smtClean="0"/>
              <a:t>19</a:t>
            </a:fld>
            <a:endParaRPr lang="en-US" dirty="0"/>
          </a:p>
        </p:txBody>
      </p:sp>
    </p:spTree>
    <p:extLst>
      <p:ext uri="{BB962C8B-B14F-4D97-AF65-F5344CB8AC3E}">
        <p14:creationId xmlns:p14="http://schemas.microsoft.com/office/powerpoint/2010/main" val="2334699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06"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81AB211-22D7-7B45-9C6E-A3A05DA779EF}" type="slidenum">
              <a:rPr lang="en-US" smtClean="0"/>
              <a:t>2</a:t>
            </a:fld>
            <a:endParaRPr lang="en-US"/>
          </a:p>
        </p:txBody>
      </p:sp>
    </p:spTree>
    <p:extLst>
      <p:ext uri="{BB962C8B-B14F-4D97-AF65-F5344CB8AC3E}">
        <p14:creationId xmlns:p14="http://schemas.microsoft.com/office/powerpoint/2010/main" val="704755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1AB211-22D7-7B45-9C6E-A3A05DA779EF}" type="slidenum">
              <a:rPr lang="en-US" smtClean="0"/>
              <a:t>20</a:t>
            </a:fld>
            <a:endParaRPr lang="en-US"/>
          </a:p>
        </p:txBody>
      </p:sp>
    </p:spTree>
    <p:extLst>
      <p:ext uri="{BB962C8B-B14F-4D97-AF65-F5344CB8AC3E}">
        <p14:creationId xmlns:p14="http://schemas.microsoft.com/office/powerpoint/2010/main" val="926421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1AB211-22D7-7B45-9C6E-A3A05DA779EF}" type="slidenum">
              <a:rPr lang="en-US" smtClean="0"/>
              <a:t>22</a:t>
            </a:fld>
            <a:endParaRPr lang="en-US" dirty="0"/>
          </a:p>
        </p:txBody>
      </p:sp>
    </p:spTree>
    <p:extLst>
      <p:ext uri="{BB962C8B-B14F-4D97-AF65-F5344CB8AC3E}">
        <p14:creationId xmlns:p14="http://schemas.microsoft.com/office/powerpoint/2010/main" val="2273142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81AB211-22D7-7B45-9C6E-A3A05DA779EF}" type="slidenum">
              <a:rPr lang="en-US" smtClean="0"/>
              <a:t>23</a:t>
            </a:fld>
            <a:endParaRPr lang="en-US" dirty="0"/>
          </a:p>
        </p:txBody>
      </p:sp>
    </p:spTree>
    <p:extLst>
      <p:ext uri="{BB962C8B-B14F-4D97-AF65-F5344CB8AC3E}">
        <p14:creationId xmlns:p14="http://schemas.microsoft.com/office/powerpoint/2010/main" val="2488484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1AB211-22D7-7B45-9C6E-A3A05DA779EF}" type="slidenum">
              <a:rPr lang="en-US" smtClean="0"/>
              <a:t>24</a:t>
            </a:fld>
            <a:endParaRPr lang="en-US"/>
          </a:p>
        </p:txBody>
      </p:sp>
    </p:spTree>
    <p:extLst>
      <p:ext uri="{BB962C8B-B14F-4D97-AF65-F5344CB8AC3E}">
        <p14:creationId xmlns:p14="http://schemas.microsoft.com/office/powerpoint/2010/main" val="2348445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20000"/>
              </a:lnSpc>
            </a:pPr>
            <a:endParaRPr lang="en-US" dirty="0"/>
          </a:p>
        </p:txBody>
      </p:sp>
      <p:sp>
        <p:nvSpPr>
          <p:cNvPr id="4" name="Slide Number Placeholder 3"/>
          <p:cNvSpPr>
            <a:spLocks noGrp="1"/>
          </p:cNvSpPr>
          <p:nvPr>
            <p:ph type="sldNum" sz="quarter" idx="5"/>
          </p:nvPr>
        </p:nvSpPr>
        <p:spPr/>
        <p:txBody>
          <a:bodyPr/>
          <a:lstStyle/>
          <a:p>
            <a:fld id="{481AB211-22D7-7B45-9C6E-A3A05DA779EF}" type="slidenum">
              <a:rPr lang="en-US" smtClean="0"/>
              <a:t>3</a:t>
            </a:fld>
            <a:endParaRPr lang="en-US"/>
          </a:p>
        </p:txBody>
      </p:sp>
    </p:spTree>
    <p:extLst>
      <p:ext uri="{BB962C8B-B14F-4D97-AF65-F5344CB8AC3E}">
        <p14:creationId xmlns:p14="http://schemas.microsoft.com/office/powerpoint/2010/main" val="3513037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1AB211-22D7-7B45-9C6E-A3A05DA779EF}" type="slidenum">
              <a:rPr lang="en-US" smtClean="0"/>
              <a:t>4</a:t>
            </a:fld>
            <a:endParaRPr lang="en-US" dirty="0"/>
          </a:p>
        </p:txBody>
      </p:sp>
    </p:spTree>
    <p:extLst>
      <p:ext uri="{BB962C8B-B14F-4D97-AF65-F5344CB8AC3E}">
        <p14:creationId xmlns:p14="http://schemas.microsoft.com/office/powerpoint/2010/main" val="4040787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81AB211-22D7-7B45-9C6E-A3A05DA779EF}" type="slidenum">
              <a:rPr lang="en-US" smtClean="0"/>
              <a:t>5</a:t>
            </a:fld>
            <a:endParaRPr lang="en-US" dirty="0"/>
          </a:p>
        </p:txBody>
      </p:sp>
    </p:spTree>
    <p:extLst>
      <p:ext uri="{BB962C8B-B14F-4D97-AF65-F5344CB8AC3E}">
        <p14:creationId xmlns:p14="http://schemas.microsoft.com/office/powerpoint/2010/main" val="4237426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1AB211-22D7-7B45-9C6E-A3A05DA779EF}" type="slidenum">
              <a:rPr lang="en-US" smtClean="0"/>
              <a:t>6</a:t>
            </a:fld>
            <a:endParaRPr lang="en-US" dirty="0"/>
          </a:p>
        </p:txBody>
      </p:sp>
    </p:spTree>
    <p:extLst>
      <p:ext uri="{BB962C8B-B14F-4D97-AF65-F5344CB8AC3E}">
        <p14:creationId xmlns:p14="http://schemas.microsoft.com/office/powerpoint/2010/main" val="2916890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1AB211-22D7-7B45-9C6E-A3A05DA779EF}" type="slidenum">
              <a:rPr lang="en-US" smtClean="0"/>
              <a:t>7</a:t>
            </a:fld>
            <a:endParaRPr lang="en-US"/>
          </a:p>
        </p:txBody>
      </p:sp>
    </p:spTree>
    <p:extLst>
      <p:ext uri="{BB962C8B-B14F-4D97-AF65-F5344CB8AC3E}">
        <p14:creationId xmlns:p14="http://schemas.microsoft.com/office/powerpoint/2010/main" val="1697859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81AB211-22D7-7B45-9C6E-A3A05DA779EF}" type="slidenum">
              <a:rPr lang="en-US" smtClean="0"/>
              <a:t>8</a:t>
            </a:fld>
            <a:endParaRPr lang="en-US" dirty="0"/>
          </a:p>
        </p:txBody>
      </p:sp>
    </p:spTree>
    <p:extLst>
      <p:ext uri="{BB962C8B-B14F-4D97-AF65-F5344CB8AC3E}">
        <p14:creationId xmlns:p14="http://schemas.microsoft.com/office/powerpoint/2010/main" val="2492022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47776" lvl="1" indent="-176679">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81AB211-22D7-7B45-9C6E-A3A05DA779EF}" type="slidenum">
              <a:rPr lang="en-US" smtClean="0"/>
              <a:t>9</a:t>
            </a:fld>
            <a:endParaRPr lang="en-US" dirty="0"/>
          </a:p>
        </p:txBody>
      </p:sp>
    </p:spTree>
    <p:extLst>
      <p:ext uri="{BB962C8B-B14F-4D97-AF65-F5344CB8AC3E}">
        <p14:creationId xmlns:p14="http://schemas.microsoft.com/office/powerpoint/2010/main" val="3969632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1.png"/><Relationship Id="rId7" Type="http://schemas.openxmlformats.org/officeDocument/2006/relationships/image" Target="../media/image1.png"/><Relationship Id="rId2" Type="http://schemas.openxmlformats.org/officeDocument/2006/relationships/image" Target="../media/image10.emf"/><Relationship Id="rId1" Type="http://schemas.openxmlformats.org/officeDocument/2006/relationships/slideMaster" Target="../slideMasters/slideMaster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2.svg"/><Relationship Id="rId2" Type="http://schemas.openxmlformats.org/officeDocument/2006/relationships/image" Target="../media/image10.emf"/><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0.emf"/><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9.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rgbClr val="006375"/>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1180FB-C9B6-B84C-A087-E6917433D9B0}"/>
              </a:ext>
            </a:extLst>
          </p:cNvPr>
          <p:cNvSpPr/>
          <p:nvPr userDrawn="1"/>
        </p:nvSpPr>
        <p:spPr>
          <a:xfrm>
            <a:off x="0" y="-17444"/>
            <a:ext cx="9144000" cy="5172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a:extLst>
              <a:ext uri="{FF2B5EF4-FFF2-40B4-BE49-F238E27FC236}">
                <a16:creationId xmlns:a16="http://schemas.microsoft.com/office/drawing/2014/main" id="{69065ABC-F3D4-4EC0-A054-6AC3EE54C42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371" r="13632" b="40301"/>
          <a:stretch/>
        </p:blipFill>
        <p:spPr>
          <a:xfrm rot="16200000" flipV="1">
            <a:off x="42934" y="169991"/>
            <a:ext cx="5172974" cy="4798103"/>
          </a:xfrm>
          <a:prstGeom prst="rect">
            <a:avLst/>
          </a:prstGeom>
        </p:spPr>
      </p:pic>
      <p:sp>
        <p:nvSpPr>
          <p:cNvPr id="8" name="Picture Placeholder 7">
            <a:extLst>
              <a:ext uri="{FF2B5EF4-FFF2-40B4-BE49-F238E27FC236}">
                <a16:creationId xmlns:a16="http://schemas.microsoft.com/office/drawing/2014/main" id="{E74C2F86-DAB4-4509-B35A-2D67500E64ED}"/>
              </a:ext>
            </a:extLst>
          </p:cNvPr>
          <p:cNvSpPr>
            <a:spLocks noGrp="1"/>
          </p:cNvSpPr>
          <p:nvPr>
            <p:ph type="pic" sz="quarter" idx="10"/>
          </p:nvPr>
        </p:nvSpPr>
        <p:spPr>
          <a:xfrm>
            <a:off x="-2168592" y="-315327"/>
            <a:ext cx="6104708" cy="6130834"/>
          </a:xfrm>
          <a:prstGeom prst="ellipse">
            <a:avLst/>
          </a:prstGeom>
        </p:spPr>
        <p:txBody>
          <a:bodyPr/>
          <a:lstStyle/>
          <a:p>
            <a:r>
              <a:rPr lang="en-US" dirty="0"/>
              <a:t>Click icon to add picture</a:t>
            </a:r>
          </a:p>
        </p:txBody>
      </p:sp>
      <p:pic>
        <p:nvPicPr>
          <p:cNvPr id="16" name="Picture 15" descr="A picture containing outdoor, person, holding, man&#10;&#10;Description automatically generated">
            <a:extLst>
              <a:ext uri="{FF2B5EF4-FFF2-40B4-BE49-F238E27FC236}">
                <a16:creationId xmlns:a16="http://schemas.microsoft.com/office/drawing/2014/main" id="{EAD9EF0C-3734-4D1B-B013-DD385D400FCE}"/>
              </a:ext>
            </a:extLst>
          </p:cNvPr>
          <p:cNvPicPr>
            <a:picLocks noChangeAspect="1"/>
          </p:cNvPicPr>
          <p:nvPr userDrawn="1"/>
        </p:nvPicPr>
        <p:blipFill rotWithShape="1">
          <a:blip r:embed="rId4"/>
          <a:srcRect l="9795" r="18269" b="-9951"/>
          <a:stretch/>
        </p:blipFill>
        <p:spPr>
          <a:xfrm>
            <a:off x="-1869743" y="-240326"/>
            <a:ext cx="5817733" cy="5932742"/>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3" name="Picture 2" descr="A picture containing text, clipart&#10;&#10;Description automatically generated">
            <a:extLst>
              <a:ext uri="{FF2B5EF4-FFF2-40B4-BE49-F238E27FC236}">
                <a16:creationId xmlns:a16="http://schemas.microsoft.com/office/drawing/2014/main" id="{AA77D6D4-17D7-4B83-A560-0E750597671D}"/>
              </a:ext>
            </a:extLst>
          </p:cNvPr>
          <p:cNvPicPr>
            <a:picLocks noChangeAspect="1"/>
          </p:cNvPicPr>
          <p:nvPr userDrawn="1"/>
        </p:nvPicPr>
        <p:blipFill>
          <a:blip r:embed="rId5"/>
          <a:stretch>
            <a:fillRect/>
          </a:stretch>
        </p:blipFill>
        <p:spPr>
          <a:xfrm>
            <a:off x="5312825" y="4160180"/>
            <a:ext cx="3305169" cy="497097"/>
          </a:xfrm>
          <a:prstGeom prst="rect">
            <a:avLst/>
          </a:prstGeom>
        </p:spPr>
      </p:pic>
      <p:pic>
        <p:nvPicPr>
          <p:cNvPr id="9" name="Picture 8" descr="A screenshot of a video game&#10;&#10;Description automatically generated with low confidence">
            <a:extLst>
              <a:ext uri="{FF2B5EF4-FFF2-40B4-BE49-F238E27FC236}">
                <a16:creationId xmlns:a16="http://schemas.microsoft.com/office/drawing/2014/main" id="{A0D33886-513A-49E9-AFDE-5929BACB0B66}"/>
              </a:ext>
            </a:extLst>
          </p:cNvPr>
          <p:cNvPicPr>
            <a:picLocks noChangeAspect="1"/>
          </p:cNvPicPr>
          <p:nvPr userDrawn="1"/>
        </p:nvPicPr>
        <p:blipFill>
          <a:blip r:embed="rId6"/>
          <a:stretch>
            <a:fillRect/>
          </a:stretch>
        </p:blipFill>
        <p:spPr>
          <a:xfrm>
            <a:off x="4572000" y="159720"/>
            <a:ext cx="4292777" cy="695868"/>
          </a:xfrm>
          <a:prstGeom prst="rect">
            <a:avLst/>
          </a:prstGeom>
        </p:spPr>
      </p:pic>
    </p:spTree>
    <p:extLst>
      <p:ext uri="{BB962C8B-B14F-4D97-AF65-F5344CB8AC3E}">
        <p14:creationId xmlns:p14="http://schemas.microsoft.com/office/powerpoint/2010/main" val="127587221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ircleright-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BF2A3-E21F-C746-8624-6EB630C0F512}"/>
              </a:ext>
            </a:extLst>
          </p:cNvPr>
          <p:cNvSpPr>
            <a:spLocks noGrp="1"/>
          </p:cNvSpPr>
          <p:nvPr>
            <p:ph type="title"/>
          </p:nvPr>
        </p:nvSpPr>
        <p:spPr>
          <a:xfrm>
            <a:off x="236261" y="274638"/>
            <a:ext cx="7377936" cy="993775"/>
          </a:xfrm>
        </p:spPr>
        <p:txBody>
          <a:bodyPr/>
          <a:lstStyle>
            <a:lvl1pPr>
              <a:defRPr>
                <a:solidFill>
                  <a:srgbClr val="00B050"/>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D8DFD51-0054-524D-B3E0-E3356C9E25EA}"/>
              </a:ext>
            </a:extLst>
          </p:cNvPr>
          <p:cNvSpPr>
            <a:spLocks noGrp="1"/>
          </p:cNvSpPr>
          <p:nvPr>
            <p:ph sz="half" idx="1" hasCustomPrompt="1"/>
          </p:nvPr>
        </p:nvSpPr>
        <p:spPr>
          <a:xfrm>
            <a:off x="344311" y="1482518"/>
            <a:ext cx="5156350" cy="3102827"/>
          </a:xfrm>
        </p:spPr>
        <p:txBody>
          <a:bodyPr/>
          <a:lstStyle>
            <a:lvl1pPr marL="0" indent="0">
              <a:buNone/>
              <a:defRPr/>
            </a:lvl1pPr>
          </a:lstStyle>
          <a:p>
            <a:pPr lvl="0"/>
            <a:r>
              <a:rPr lang="en-US"/>
              <a:t>Picture</a:t>
            </a:r>
          </a:p>
        </p:txBody>
      </p:sp>
      <p:sp>
        <p:nvSpPr>
          <p:cNvPr id="8" name="Text Placeholder 7">
            <a:extLst>
              <a:ext uri="{FF2B5EF4-FFF2-40B4-BE49-F238E27FC236}">
                <a16:creationId xmlns:a16="http://schemas.microsoft.com/office/drawing/2014/main" id="{7AD02127-991F-1B4F-9E7B-2750DB86773F}"/>
              </a:ext>
            </a:extLst>
          </p:cNvPr>
          <p:cNvSpPr>
            <a:spLocks noGrp="1"/>
          </p:cNvSpPr>
          <p:nvPr>
            <p:ph type="body" sz="quarter" idx="13" hasCustomPrompt="1"/>
          </p:nvPr>
        </p:nvSpPr>
        <p:spPr>
          <a:xfrm>
            <a:off x="236261" y="847725"/>
            <a:ext cx="7425423" cy="420688"/>
          </a:xfrm>
        </p:spPr>
        <p:txBody>
          <a:bodyPr>
            <a:normAutofit/>
          </a:bodyPr>
          <a:lstStyle>
            <a:lvl1pPr marL="0" indent="0">
              <a:buNone/>
              <a:defRPr sz="2400" b="0" i="1">
                <a:solidFill>
                  <a:schemeClr val="tx2"/>
                </a:solidFill>
                <a:latin typeface="Calibri Light" panose="020F0302020204030204" pitchFamily="34" charset="0"/>
                <a:cs typeface="Calibri Light" panose="020F0302020204030204" pitchFamily="34" charset="0"/>
              </a:defRPr>
            </a:lvl1pPr>
            <a:lvl2pPr marL="457200" indent="0">
              <a:buNone/>
              <a:defRPr b="0" i="1">
                <a:solidFill>
                  <a:schemeClr val="accent6"/>
                </a:solidFill>
                <a:latin typeface="Neris Light" pitchFamily="2" charset="77"/>
              </a:defRPr>
            </a:lvl2pPr>
            <a:lvl3pPr marL="914400" indent="0">
              <a:buNone/>
              <a:defRPr b="0" i="1">
                <a:solidFill>
                  <a:schemeClr val="accent6"/>
                </a:solidFill>
                <a:latin typeface="Neris Light" pitchFamily="2" charset="77"/>
              </a:defRPr>
            </a:lvl3pPr>
            <a:lvl4pPr marL="1371600" indent="0">
              <a:buNone/>
              <a:defRPr b="0" i="1">
                <a:solidFill>
                  <a:schemeClr val="accent6"/>
                </a:solidFill>
                <a:latin typeface="Neris Light" pitchFamily="2" charset="77"/>
              </a:defRPr>
            </a:lvl4pPr>
            <a:lvl5pPr marL="1828800" indent="0">
              <a:buNone/>
              <a:defRPr b="0" i="1">
                <a:solidFill>
                  <a:schemeClr val="accent6"/>
                </a:solidFill>
                <a:latin typeface="Neris Light" pitchFamily="2" charset="77"/>
              </a:defRPr>
            </a:lvl5pPr>
          </a:lstStyle>
          <a:p>
            <a:pPr lvl="0"/>
            <a:r>
              <a:rPr lang="en-US"/>
              <a:t>Edit </a:t>
            </a:r>
            <a:r>
              <a:rPr lang="en-US" err="1"/>
              <a:t>Subheader</a:t>
            </a:r>
            <a:endParaRPr lang="en-US"/>
          </a:p>
        </p:txBody>
      </p:sp>
      <p:sp>
        <p:nvSpPr>
          <p:cNvPr id="25" name="Content Placeholder 2">
            <a:extLst>
              <a:ext uri="{FF2B5EF4-FFF2-40B4-BE49-F238E27FC236}">
                <a16:creationId xmlns:a16="http://schemas.microsoft.com/office/drawing/2014/main" id="{AC799FF3-E559-D542-A1B9-FD19CB14A057}"/>
              </a:ext>
            </a:extLst>
          </p:cNvPr>
          <p:cNvSpPr>
            <a:spLocks noGrp="1"/>
          </p:cNvSpPr>
          <p:nvPr>
            <p:ph sz="half" idx="14" hasCustomPrompt="1"/>
          </p:nvPr>
        </p:nvSpPr>
        <p:spPr>
          <a:xfrm>
            <a:off x="5500661" y="1477107"/>
            <a:ext cx="2113536" cy="3102827"/>
          </a:xfrm>
        </p:spPr>
        <p:txBody>
          <a:bodyPr anchor="ctr">
            <a:normAutofit/>
          </a:bodyPr>
          <a:lstStyle>
            <a:lvl1pPr marL="0" indent="0">
              <a:lnSpc>
                <a:spcPct val="100000"/>
              </a:lnSpc>
              <a:buFont typeface="Arial" panose="020B0604020202020204" pitchFamily="34" charset="0"/>
              <a:buNone/>
              <a:defRPr sz="1600"/>
            </a:lvl1pPr>
          </a:lstStyle>
          <a:p>
            <a:pPr lvl="0"/>
            <a:r>
              <a:rPr lang="en-US"/>
              <a:t>Explanation</a:t>
            </a:r>
          </a:p>
        </p:txBody>
      </p:sp>
      <p:sp>
        <p:nvSpPr>
          <p:cNvPr id="9" name="Slide Number Placeholder 5">
            <a:extLst>
              <a:ext uri="{FF2B5EF4-FFF2-40B4-BE49-F238E27FC236}">
                <a16:creationId xmlns:a16="http://schemas.microsoft.com/office/drawing/2014/main" id="{0E0831EE-7B79-419A-875F-42F6EB4DF2B3}"/>
              </a:ext>
            </a:extLst>
          </p:cNvPr>
          <p:cNvSpPr>
            <a:spLocks noGrp="1"/>
          </p:cNvSpPr>
          <p:nvPr>
            <p:ph type="sldNum" sz="quarter" idx="12"/>
          </p:nvPr>
        </p:nvSpPr>
        <p:spPr>
          <a:xfrm>
            <a:off x="6579479" y="4767263"/>
            <a:ext cx="2236801" cy="274637"/>
          </a:xfrm>
        </p:spPr>
        <p:txBody>
          <a:bodyPr/>
          <a:lstStyle>
            <a:lvl1pPr>
              <a:defRPr>
                <a:latin typeface="Calibri" panose="020F0502020204030204" pitchFamily="34" charset="0"/>
                <a:cs typeface="Calibri" panose="020F0502020204030204" pitchFamily="34" charset="0"/>
              </a:defRPr>
            </a:lvl1pPr>
          </a:lstStyle>
          <a:p>
            <a:r>
              <a:rPr lang="en-US" sz="800" dirty="0"/>
              <a:t>  </a:t>
            </a:r>
            <a:r>
              <a:rPr lang="en-US" sz="900" dirty="0"/>
              <a:t>Keep America Beautiful  </a:t>
            </a:r>
            <a:fld id="{F623929B-BBED-F146-94F6-ECC793D8F228}" type="slidenum">
              <a:rPr lang="en-US" smtClean="0"/>
              <a:pPr/>
              <a:t>‹#›</a:t>
            </a:fld>
            <a:endParaRPr lang="en-US" dirty="0"/>
          </a:p>
        </p:txBody>
      </p:sp>
      <p:pic>
        <p:nvPicPr>
          <p:cNvPr id="10" name="Graphic 9">
            <a:extLst>
              <a:ext uri="{FF2B5EF4-FFF2-40B4-BE49-F238E27FC236}">
                <a16:creationId xmlns:a16="http://schemas.microsoft.com/office/drawing/2014/main" id="{330C37BE-8807-4037-9ACE-D13679C18A0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3497" r="70259" b="9690"/>
          <a:stretch/>
        </p:blipFill>
        <p:spPr>
          <a:xfrm>
            <a:off x="7271678" y="0"/>
            <a:ext cx="1872322" cy="5143500"/>
          </a:xfrm>
          <a:prstGeom prst="rect">
            <a:avLst/>
          </a:prstGeom>
        </p:spPr>
      </p:pic>
    </p:spTree>
    <p:extLst>
      <p:ext uri="{BB962C8B-B14F-4D97-AF65-F5344CB8AC3E}">
        <p14:creationId xmlns:p14="http://schemas.microsoft.com/office/powerpoint/2010/main" val="874641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content">
    <p:spTree>
      <p:nvGrpSpPr>
        <p:cNvPr id="1" name=""/>
        <p:cNvGrpSpPr/>
        <p:nvPr/>
      </p:nvGrpSpPr>
      <p:grpSpPr>
        <a:xfrm>
          <a:off x="0" y="0"/>
          <a:ext cx="0" cy="0"/>
          <a:chOff x="0" y="0"/>
          <a:chExt cx="0" cy="0"/>
        </a:xfrm>
      </p:grpSpPr>
      <p:pic>
        <p:nvPicPr>
          <p:cNvPr id="40" name="Graphic 39">
            <a:extLst>
              <a:ext uri="{FF2B5EF4-FFF2-40B4-BE49-F238E27FC236}">
                <a16:creationId xmlns:a16="http://schemas.microsoft.com/office/drawing/2014/main" id="{7D4D0A93-BC68-439E-A328-C62A61274E2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2934" r="72694" b="9690"/>
          <a:stretch/>
        </p:blipFill>
        <p:spPr>
          <a:xfrm flipH="1">
            <a:off x="-1380620" y="-68828"/>
            <a:ext cx="1719005" cy="5181184"/>
          </a:xfrm>
          <a:prstGeom prst="rect">
            <a:avLst/>
          </a:prstGeom>
        </p:spPr>
      </p:pic>
      <p:grpSp>
        <p:nvGrpSpPr>
          <p:cNvPr id="45" name="Group 44">
            <a:extLst>
              <a:ext uri="{FF2B5EF4-FFF2-40B4-BE49-F238E27FC236}">
                <a16:creationId xmlns:a16="http://schemas.microsoft.com/office/drawing/2014/main" id="{7A7AD64F-F05E-944A-86D6-0E535EB707FF}"/>
              </a:ext>
            </a:extLst>
          </p:cNvPr>
          <p:cNvGrpSpPr/>
          <p:nvPr userDrawn="1"/>
        </p:nvGrpSpPr>
        <p:grpSpPr>
          <a:xfrm>
            <a:off x="1399192" y="4850891"/>
            <a:ext cx="18288" cy="170688"/>
            <a:chOff x="2664352" y="4892040"/>
            <a:chExt cx="18288" cy="170688"/>
          </a:xfrm>
        </p:grpSpPr>
        <p:sp>
          <p:nvSpPr>
            <p:cNvPr id="46" name="Oval 45">
              <a:extLst>
                <a:ext uri="{FF2B5EF4-FFF2-40B4-BE49-F238E27FC236}">
                  <a16:creationId xmlns:a16="http://schemas.microsoft.com/office/drawing/2014/main" id="{8C9C3E11-A219-654E-A265-FA5D5AF898E5}"/>
                </a:ext>
              </a:extLst>
            </p:cNvPr>
            <p:cNvSpPr/>
            <p:nvPr userDrawn="1"/>
          </p:nvSpPr>
          <p:spPr>
            <a:xfrm>
              <a:off x="2664352" y="4892040"/>
              <a:ext cx="18288" cy="182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A359A65F-0915-1D4E-B68B-5195F222F443}"/>
                </a:ext>
              </a:extLst>
            </p:cNvPr>
            <p:cNvSpPr/>
            <p:nvPr userDrawn="1"/>
          </p:nvSpPr>
          <p:spPr>
            <a:xfrm>
              <a:off x="2664352" y="4968240"/>
              <a:ext cx="18288" cy="18288"/>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70AF1D6E-419B-1144-813B-46436FB441B8}"/>
                </a:ext>
              </a:extLst>
            </p:cNvPr>
            <p:cNvSpPr/>
            <p:nvPr userDrawn="1"/>
          </p:nvSpPr>
          <p:spPr>
            <a:xfrm>
              <a:off x="2664352" y="5044440"/>
              <a:ext cx="18288" cy="18288"/>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9" name="Rectangle 48">
            <a:extLst>
              <a:ext uri="{FF2B5EF4-FFF2-40B4-BE49-F238E27FC236}">
                <a16:creationId xmlns:a16="http://schemas.microsoft.com/office/drawing/2014/main" id="{BCCC9C62-1193-8040-8E6B-50E70B4AE3E6}"/>
              </a:ext>
            </a:extLst>
          </p:cNvPr>
          <p:cNvSpPr/>
          <p:nvPr userDrawn="1"/>
        </p:nvSpPr>
        <p:spPr>
          <a:xfrm>
            <a:off x="0" y="4707172"/>
            <a:ext cx="9144000" cy="436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50ED64A6-9489-A04C-9392-CCFA961294FB}"/>
              </a:ext>
            </a:extLst>
          </p:cNvPr>
          <p:cNvSpPr/>
          <p:nvPr userDrawn="1"/>
        </p:nvSpPr>
        <p:spPr>
          <a:xfrm>
            <a:off x="-3712" y="4703445"/>
            <a:ext cx="6561031" cy="440055"/>
          </a:xfrm>
          <a:prstGeom prst="rect">
            <a:avLst/>
          </a:prstGeom>
          <a:gradFill>
            <a:gsLst>
              <a:gs pos="100000">
                <a:schemeClr val="bg2">
                  <a:alpha val="0"/>
                </a:schemeClr>
              </a:gs>
              <a:gs pos="0">
                <a:schemeClr val="bg2"/>
              </a:gs>
            </a:gsLst>
            <a:lin ang="21588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E655098E-A42A-D64B-A788-C2BB8257E980}"/>
              </a:ext>
            </a:extLst>
          </p:cNvPr>
          <p:cNvSpPr/>
          <p:nvPr userDrawn="1"/>
        </p:nvSpPr>
        <p:spPr>
          <a:xfrm>
            <a:off x="928542" y="4767262"/>
            <a:ext cx="1125629" cy="338554"/>
          </a:xfrm>
          <a:prstGeom prst="rect">
            <a:avLst/>
          </a:prstGeom>
        </p:spPr>
        <p:txBody>
          <a:bodyPr wrap="none">
            <a:spAutoFit/>
          </a:bodyPr>
          <a:lstStyle/>
          <a:p>
            <a:r>
              <a:rPr lang="en-US" sz="800" b="0" i="0" dirty="0">
                <a:solidFill>
                  <a:schemeClr val="tx2"/>
                </a:solidFill>
                <a:latin typeface="Neris SemiBold" pitchFamily="2" charset="77"/>
              </a:rPr>
              <a:t>KAB.org</a:t>
            </a:r>
          </a:p>
          <a:p>
            <a:r>
              <a:rPr lang="en-US" sz="800" b="0" i="0" dirty="0">
                <a:solidFill>
                  <a:schemeClr val="tx2"/>
                </a:solidFill>
                <a:latin typeface="Neris SemiBold" pitchFamily="2" charset="77"/>
              </a:rPr>
              <a:t>#DoBeautifulThings</a:t>
            </a:r>
          </a:p>
        </p:txBody>
      </p:sp>
      <p:cxnSp>
        <p:nvCxnSpPr>
          <p:cNvPr id="60" name="Straight Connector 59">
            <a:extLst>
              <a:ext uri="{FF2B5EF4-FFF2-40B4-BE49-F238E27FC236}">
                <a16:creationId xmlns:a16="http://schemas.microsoft.com/office/drawing/2014/main" id="{4CC567E9-126C-E848-BD48-DBD6CF4B7982}"/>
              </a:ext>
            </a:extLst>
          </p:cNvPr>
          <p:cNvCxnSpPr>
            <a:cxnSpLocks/>
          </p:cNvCxnSpPr>
          <p:nvPr userDrawn="1"/>
        </p:nvCxnSpPr>
        <p:spPr>
          <a:xfrm>
            <a:off x="0" y="4707172"/>
            <a:ext cx="6553609" cy="0"/>
          </a:xfrm>
          <a:prstGeom prst="line">
            <a:avLst/>
          </a:prstGeom>
          <a:ln>
            <a:gradFill>
              <a:gsLst>
                <a:gs pos="100000">
                  <a:schemeClr val="bg2"/>
                </a:gs>
                <a:gs pos="0">
                  <a:schemeClr val="tx2"/>
                </a:gs>
              </a:gsLst>
              <a:lin ang="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ABF2A3-E21F-C746-8624-6EB630C0F512}"/>
              </a:ext>
            </a:extLst>
          </p:cNvPr>
          <p:cNvSpPr>
            <a:spLocks noGrp="1"/>
          </p:cNvSpPr>
          <p:nvPr>
            <p:ph type="title"/>
          </p:nvPr>
        </p:nvSpPr>
        <p:spPr>
          <a:xfrm>
            <a:off x="1423164" y="274638"/>
            <a:ext cx="7477196" cy="99377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D8DFD51-0054-524D-B3E0-E3356C9E25EA}"/>
              </a:ext>
            </a:extLst>
          </p:cNvPr>
          <p:cNvSpPr>
            <a:spLocks noGrp="1"/>
          </p:cNvSpPr>
          <p:nvPr>
            <p:ph sz="half" idx="1" hasCustomPrompt="1"/>
          </p:nvPr>
        </p:nvSpPr>
        <p:spPr>
          <a:xfrm>
            <a:off x="1522424" y="1911034"/>
            <a:ext cx="2489677" cy="1533435"/>
          </a:xfrm>
        </p:spPr>
        <p:txBody>
          <a:bodyPr/>
          <a:lstStyle/>
          <a:p>
            <a:pPr lvl="0"/>
            <a:r>
              <a:rPr lang="en-US"/>
              <a:t>Map Here</a:t>
            </a:r>
          </a:p>
        </p:txBody>
      </p:sp>
      <p:sp>
        <p:nvSpPr>
          <p:cNvPr id="8" name="Text Placeholder 7">
            <a:extLst>
              <a:ext uri="{FF2B5EF4-FFF2-40B4-BE49-F238E27FC236}">
                <a16:creationId xmlns:a16="http://schemas.microsoft.com/office/drawing/2014/main" id="{7AD02127-991F-1B4F-9E7B-2750DB86773F}"/>
              </a:ext>
            </a:extLst>
          </p:cNvPr>
          <p:cNvSpPr>
            <a:spLocks noGrp="1"/>
          </p:cNvSpPr>
          <p:nvPr>
            <p:ph type="body" sz="quarter" idx="13" hasCustomPrompt="1"/>
          </p:nvPr>
        </p:nvSpPr>
        <p:spPr>
          <a:xfrm>
            <a:off x="1423164" y="847725"/>
            <a:ext cx="7525322" cy="420688"/>
          </a:xfrm>
        </p:spPr>
        <p:txBody>
          <a:bodyPr>
            <a:normAutofit/>
          </a:bodyPr>
          <a:lstStyle>
            <a:lvl1pPr marL="0" indent="0">
              <a:buNone/>
              <a:defRPr sz="2400" b="0" i="1">
                <a:solidFill>
                  <a:schemeClr val="tx2"/>
                </a:solidFill>
                <a:latin typeface="Calibri Light" panose="020F0302020204030204" pitchFamily="34" charset="0"/>
                <a:cs typeface="Calibri Light" panose="020F0302020204030204" pitchFamily="34" charset="0"/>
              </a:defRPr>
            </a:lvl1pPr>
            <a:lvl2pPr marL="457200" indent="0">
              <a:buNone/>
              <a:defRPr b="0" i="1">
                <a:solidFill>
                  <a:schemeClr val="accent6"/>
                </a:solidFill>
                <a:latin typeface="Neris Light" pitchFamily="2" charset="77"/>
              </a:defRPr>
            </a:lvl2pPr>
            <a:lvl3pPr marL="914400" indent="0">
              <a:buNone/>
              <a:defRPr b="0" i="1">
                <a:solidFill>
                  <a:schemeClr val="accent6"/>
                </a:solidFill>
                <a:latin typeface="Neris Light" pitchFamily="2" charset="77"/>
              </a:defRPr>
            </a:lvl3pPr>
            <a:lvl4pPr marL="1371600" indent="0">
              <a:buNone/>
              <a:defRPr b="0" i="1">
                <a:solidFill>
                  <a:schemeClr val="accent6"/>
                </a:solidFill>
                <a:latin typeface="Neris Light" pitchFamily="2" charset="77"/>
              </a:defRPr>
            </a:lvl4pPr>
            <a:lvl5pPr marL="1828800" indent="0">
              <a:buNone/>
              <a:defRPr b="0" i="1">
                <a:solidFill>
                  <a:schemeClr val="accent6"/>
                </a:solidFill>
                <a:latin typeface="Neris Light" pitchFamily="2" charset="77"/>
              </a:defRPr>
            </a:lvl5pPr>
          </a:lstStyle>
          <a:p>
            <a:pPr lvl="0"/>
            <a:r>
              <a:rPr lang="en-US"/>
              <a:t>Edit </a:t>
            </a:r>
            <a:r>
              <a:rPr lang="en-US" err="1"/>
              <a:t>Subheader</a:t>
            </a:r>
            <a:endParaRPr lang="en-US"/>
          </a:p>
        </p:txBody>
      </p:sp>
      <p:sp>
        <p:nvSpPr>
          <p:cNvPr id="9" name="Content Placeholder 3">
            <a:extLst>
              <a:ext uri="{FF2B5EF4-FFF2-40B4-BE49-F238E27FC236}">
                <a16:creationId xmlns:a16="http://schemas.microsoft.com/office/drawing/2014/main" id="{E9D53EF7-A976-2C40-BAC3-1B2E8958A092}"/>
              </a:ext>
            </a:extLst>
          </p:cNvPr>
          <p:cNvSpPr>
            <a:spLocks noGrp="1"/>
          </p:cNvSpPr>
          <p:nvPr>
            <p:ph sz="half" idx="14" hasCustomPrompt="1"/>
          </p:nvPr>
        </p:nvSpPr>
        <p:spPr>
          <a:xfrm>
            <a:off x="4060716" y="1944726"/>
            <a:ext cx="2337564" cy="2758719"/>
          </a:xfrm>
        </p:spPr>
        <p:txBody>
          <a:bodyPr/>
          <a:lstStyle>
            <a:lvl1pPr>
              <a:defRPr>
                <a:latin typeface="Calibri" panose="020F0502020204030204" pitchFamily="34" charset="0"/>
                <a:cs typeface="Calibri" panose="020F0502020204030204" pitchFamily="34" charset="0"/>
              </a:defRPr>
            </a:lvl1pPr>
          </a:lstStyle>
          <a:p>
            <a:pPr lvl="0"/>
            <a:r>
              <a:rPr lang="en-US"/>
              <a:t>Explanation Here</a:t>
            </a:r>
          </a:p>
        </p:txBody>
      </p:sp>
      <p:sp>
        <p:nvSpPr>
          <p:cNvPr id="33" name="Text Placeholder 7">
            <a:extLst>
              <a:ext uri="{FF2B5EF4-FFF2-40B4-BE49-F238E27FC236}">
                <a16:creationId xmlns:a16="http://schemas.microsoft.com/office/drawing/2014/main" id="{DDA707F9-D152-B64E-A3BA-DFAA78D05168}"/>
              </a:ext>
            </a:extLst>
          </p:cNvPr>
          <p:cNvSpPr>
            <a:spLocks noGrp="1"/>
          </p:cNvSpPr>
          <p:nvPr>
            <p:ph type="body" sz="quarter" idx="16" hasCustomPrompt="1"/>
          </p:nvPr>
        </p:nvSpPr>
        <p:spPr>
          <a:xfrm>
            <a:off x="1423164" y="1364734"/>
            <a:ext cx="7525322" cy="420688"/>
          </a:xfrm>
        </p:spPr>
        <p:txBody>
          <a:bodyPr>
            <a:normAutofit/>
          </a:bodyPr>
          <a:lstStyle>
            <a:lvl1pPr marL="0" indent="0">
              <a:lnSpc>
                <a:spcPct val="100000"/>
              </a:lnSpc>
              <a:buNone/>
              <a:defRPr sz="1600" b="0" i="0">
                <a:solidFill>
                  <a:schemeClr val="tx1"/>
                </a:solidFill>
                <a:latin typeface="Calibri Light" panose="020F0302020204030204" pitchFamily="34" charset="0"/>
                <a:cs typeface="Calibri Light" panose="020F0302020204030204" pitchFamily="34" charset="0"/>
              </a:defRPr>
            </a:lvl1pPr>
            <a:lvl2pPr marL="457200" indent="0">
              <a:buNone/>
              <a:defRPr b="0" i="1">
                <a:solidFill>
                  <a:schemeClr val="accent6"/>
                </a:solidFill>
                <a:latin typeface="Neris Light" pitchFamily="2" charset="77"/>
              </a:defRPr>
            </a:lvl2pPr>
            <a:lvl3pPr marL="914400" indent="0">
              <a:buNone/>
              <a:defRPr b="0" i="1">
                <a:solidFill>
                  <a:schemeClr val="accent6"/>
                </a:solidFill>
                <a:latin typeface="Neris Light" pitchFamily="2" charset="77"/>
              </a:defRPr>
            </a:lvl3pPr>
            <a:lvl4pPr marL="1371600" indent="0">
              <a:buNone/>
              <a:defRPr b="0" i="1">
                <a:solidFill>
                  <a:schemeClr val="accent6"/>
                </a:solidFill>
                <a:latin typeface="Neris Light" pitchFamily="2" charset="77"/>
              </a:defRPr>
            </a:lvl4pPr>
            <a:lvl5pPr marL="1828800" indent="0">
              <a:buNone/>
              <a:defRPr b="0" i="1">
                <a:solidFill>
                  <a:schemeClr val="accent6"/>
                </a:solidFill>
                <a:latin typeface="Neris Light" pitchFamily="2" charset="77"/>
              </a:defRPr>
            </a:lvl5pPr>
          </a:lstStyle>
          <a:p>
            <a:pPr lvl="0"/>
            <a:r>
              <a:rPr lang="en-US"/>
              <a:t>Body copy here.</a:t>
            </a:r>
          </a:p>
        </p:txBody>
      </p:sp>
      <p:sp>
        <p:nvSpPr>
          <p:cNvPr id="35" name="Text Placeholder 34">
            <a:extLst>
              <a:ext uri="{FF2B5EF4-FFF2-40B4-BE49-F238E27FC236}">
                <a16:creationId xmlns:a16="http://schemas.microsoft.com/office/drawing/2014/main" id="{6C30FF80-C3AB-4D4F-88A3-90234992083B}"/>
              </a:ext>
            </a:extLst>
          </p:cNvPr>
          <p:cNvSpPr>
            <a:spLocks noGrp="1"/>
          </p:cNvSpPr>
          <p:nvPr>
            <p:ph type="body" sz="quarter" idx="17" hasCustomPrompt="1"/>
          </p:nvPr>
        </p:nvSpPr>
        <p:spPr>
          <a:xfrm>
            <a:off x="6512667" y="2006702"/>
            <a:ext cx="1150113" cy="206375"/>
          </a:xfrm>
          <a:solidFill>
            <a:srgbClr val="006375">
              <a:alpha val="21961"/>
            </a:srgbClr>
          </a:solidFill>
        </p:spPr>
        <p:txBody>
          <a:bodyPr>
            <a:noAutofit/>
          </a:bodyPr>
          <a:lstStyle>
            <a:lvl1pPr marL="0" indent="0" algn="ctr">
              <a:buNone/>
              <a:defRPr sz="1000" b="1" i="0">
                <a:solidFill>
                  <a:schemeClr val="tx2"/>
                </a:solidFill>
                <a:latin typeface="Calibri" panose="020F0502020204030204" pitchFamily="34" charset="0"/>
                <a:cs typeface="Calibri" panose="020F0502020204030204" pitchFamily="34" charset="0"/>
              </a:defRPr>
            </a:lvl1pPr>
          </a:lstStyle>
          <a:p>
            <a:pPr lvl="0"/>
            <a:r>
              <a:rPr lang="en-US"/>
              <a:t>Column Title</a:t>
            </a:r>
          </a:p>
        </p:txBody>
      </p:sp>
      <p:sp>
        <p:nvSpPr>
          <p:cNvPr id="36" name="Text Placeholder 34">
            <a:extLst>
              <a:ext uri="{FF2B5EF4-FFF2-40B4-BE49-F238E27FC236}">
                <a16:creationId xmlns:a16="http://schemas.microsoft.com/office/drawing/2014/main" id="{053BD780-86B3-7D4E-AEBA-A73CB88E0785}"/>
              </a:ext>
            </a:extLst>
          </p:cNvPr>
          <p:cNvSpPr>
            <a:spLocks noGrp="1"/>
          </p:cNvSpPr>
          <p:nvPr>
            <p:ph type="body" sz="quarter" idx="18" hasCustomPrompt="1"/>
          </p:nvPr>
        </p:nvSpPr>
        <p:spPr>
          <a:xfrm>
            <a:off x="7671241" y="2006702"/>
            <a:ext cx="1117724" cy="206375"/>
          </a:xfrm>
          <a:solidFill>
            <a:schemeClr val="accent1">
              <a:lumMod val="75000"/>
            </a:schemeClr>
          </a:solidFill>
        </p:spPr>
        <p:txBody>
          <a:bodyPr>
            <a:noAutofit/>
          </a:bodyPr>
          <a:lstStyle>
            <a:lvl1pPr marL="0" indent="0" algn="ctr">
              <a:buNone/>
              <a:defRPr sz="1000" b="1" i="0">
                <a:solidFill>
                  <a:schemeClr val="bg1"/>
                </a:solidFill>
                <a:latin typeface="Calibri" panose="020F0502020204030204" pitchFamily="34" charset="0"/>
                <a:cs typeface="Calibri" panose="020F0502020204030204" pitchFamily="34" charset="0"/>
              </a:defRPr>
            </a:lvl1pPr>
          </a:lstStyle>
          <a:p>
            <a:pPr lvl="0"/>
            <a:r>
              <a:rPr lang="en-US"/>
              <a:t>Column Title</a:t>
            </a:r>
          </a:p>
        </p:txBody>
      </p:sp>
      <p:sp>
        <p:nvSpPr>
          <p:cNvPr id="37" name="Text Placeholder 34">
            <a:extLst>
              <a:ext uri="{FF2B5EF4-FFF2-40B4-BE49-F238E27FC236}">
                <a16:creationId xmlns:a16="http://schemas.microsoft.com/office/drawing/2014/main" id="{9633F6C8-88A5-FF47-98EC-525B3543FE31}"/>
              </a:ext>
            </a:extLst>
          </p:cNvPr>
          <p:cNvSpPr>
            <a:spLocks noGrp="1"/>
          </p:cNvSpPr>
          <p:nvPr>
            <p:ph type="body" sz="quarter" idx="19" hasCustomPrompt="1"/>
          </p:nvPr>
        </p:nvSpPr>
        <p:spPr>
          <a:xfrm>
            <a:off x="6512668" y="2255109"/>
            <a:ext cx="2276296" cy="533310"/>
          </a:xfrm>
          <a:noFill/>
          <a:ln>
            <a:solidFill>
              <a:schemeClr val="bg2"/>
            </a:solidFill>
          </a:ln>
        </p:spPr>
        <p:txBody>
          <a:bodyPr tIns="54864">
            <a:noAutofit/>
          </a:bodyPr>
          <a:lstStyle>
            <a:lvl1pPr marL="0" indent="0" algn="ctr">
              <a:buNone/>
              <a:defRPr sz="1000" b="0" i="0">
                <a:solidFill>
                  <a:schemeClr val="tx2"/>
                </a:solidFill>
                <a:latin typeface="Calibri" panose="020F0502020204030204" pitchFamily="34" charset="0"/>
                <a:cs typeface="Calibri" panose="020F0502020204030204" pitchFamily="34" charset="0"/>
              </a:defRPr>
            </a:lvl1pPr>
          </a:lstStyle>
          <a:p>
            <a:pPr lvl="0"/>
            <a:r>
              <a:rPr lang="en-US"/>
              <a:t>Section Title</a:t>
            </a:r>
          </a:p>
        </p:txBody>
      </p:sp>
      <p:sp>
        <p:nvSpPr>
          <p:cNvPr id="38" name="Text Placeholder 34">
            <a:extLst>
              <a:ext uri="{FF2B5EF4-FFF2-40B4-BE49-F238E27FC236}">
                <a16:creationId xmlns:a16="http://schemas.microsoft.com/office/drawing/2014/main" id="{4F9A5580-6FE0-9E40-846F-18104FD8FF08}"/>
              </a:ext>
            </a:extLst>
          </p:cNvPr>
          <p:cNvSpPr>
            <a:spLocks noGrp="1"/>
          </p:cNvSpPr>
          <p:nvPr>
            <p:ph type="body" sz="quarter" idx="20" hasCustomPrompt="1"/>
          </p:nvPr>
        </p:nvSpPr>
        <p:spPr>
          <a:xfrm>
            <a:off x="6512668" y="2458775"/>
            <a:ext cx="1052513" cy="310392"/>
          </a:xfrm>
          <a:noFill/>
          <a:ln>
            <a:noFill/>
          </a:ln>
        </p:spPr>
        <p:txBody>
          <a:bodyPr anchor="ctr">
            <a:noAutofit/>
          </a:bodyPr>
          <a:lstStyle>
            <a:lvl1pPr marL="0" indent="0" algn="ctr">
              <a:buNone/>
              <a:defRPr sz="2000" b="1" i="0">
                <a:solidFill>
                  <a:srgbClr val="C9DCE1"/>
                </a:solidFill>
                <a:latin typeface="Calibri" panose="020F0502020204030204" pitchFamily="34" charset="0"/>
                <a:cs typeface="Calibri" panose="020F0502020204030204" pitchFamily="34" charset="0"/>
              </a:defRPr>
            </a:lvl1pPr>
          </a:lstStyle>
          <a:p>
            <a:pPr lvl="0"/>
            <a:r>
              <a:rPr lang="en-US"/>
              <a:t>##</a:t>
            </a:r>
          </a:p>
        </p:txBody>
      </p:sp>
      <p:sp>
        <p:nvSpPr>
          <p:cNvPr id="39" name="Text Placeholder 34">
            <a:extLst>
              <a:ext uri="{FF2B5EF4-FFF2-40B4-BE49-F238E27FC236}">
                <a16:creationId xmlns:a16="http://schemas.microsoft.com/office/drawing/2014/main" id="{99E9B086-82F1-9744-81BB-62A0D084D47C}"/>
              </a:ext>
            </a:extLst>
          </p:cNvPr>
          <p:cNvSpPr>
            <a:spLocks noGrp="1"/>
          </p:cNvSpPr>
          <p:nvPr>
            <p:ph type="body" sz="quarter" idx="21" hasCustomPrompt="1"/>
          </p:nvPr>
        </p:nvSpPr>
        <p:spPr>
          <a:xfrm>
            <a:off x="7736451" y="2458775"/>
            <a:ext cx="1052513" cy="310392"/>
          </a:xfrm>
          <a:noFill/>
          <a:ln>
            <a:noFill/>
          </a:ln>
        </p:spPr>
        <p:txBody>
          <a:bodyPr anchor="ctr">
            <a:noAutofit/>
          </a:bodyPr>
          <a:lstStyle>
            <a:lvl1pPr marL="0" indent="0" algn="ctr">
              <a:buNone/>
              <a:defRPr sz="2000" b="1" i="0">
                <a:solidFill>
                  <a:schemeClr val="tx2"/>
                </a:solidFill>
                <a:latin typeface="Calibri" panose="020F0502020204030204" pitchFamily="34" charset="0"/>
                <a:cs typeface="Calibri" panose="020F0502020204030204" pitchFamily="34" charset="0"/>
              </a:defRPr>
            </a:lvl1pPr>
          </a:lstStyle>
          <a:p>
            <a:pPr lvl="0"/>
            <a:r>
              <a:rPr lang="en-US"/>
              <a:t>##</a:t>
            </a:r>
          </a:p>
        </p:txBody>
      </p:sp>
      <p:sp>
        <p:nvSpPr>
          <p:cNvPr id="53" name="Text Placeholder 34">
            <a:extLst>
              <a:ext uri="{FF2B5EF4-FFF2-40B4-BE49-F238E27FC236}">
                <a16:creationId xmlns:a16="http://schemas.microsoft.com/office/drawing/2014/main" id="{AB93BA2F-0598-5A4A-A218-687A307B18DB}"/>
              </a:ext>
            </a:extLst>
          </p:cNvPr>
          <p:cNvSpPr>
            <a:spLocks noGrp="1"/>
          </p:cNvSpPr>
          <p:nvPr>
            <p:ph type="body" sz="quarter" idx="24" hasCustomPrompt="1"/>
          </p:nvPr>
        </p:nvSpPr>
        <p:spPr>
          <a:xfrm>
            <a:off x="6512668" y="2904787"/>
            <a:ext cx="2276296" cy="671689"/>
          </a:xfrm>
          <a:noFill/>
          <a:ln>
            <a:solidFill>
              <a:schemeClr val="bg2"/>
            </a:solidFill>
          </a:ln>
        </p:spPr>
        <p:txBody>
          <a:bodyPr tIns="54864">
            <a:noAutofit/>
          </a:bodyPr>
          <a:lstStyle>
            <a:lvl1pPr marL="0" indent="0" algn="ctr">
              <a:buNone/>
              <a:defRPr sz="1000" b="0" i="0">
                <a:solidFill>
                  <a:schemeClr val="tx2"/>
                </a:solidFill>
                <a:latin typeface="Calibri" panose="020F0502020204030204" pitchFamily="34" charset="0"/>
                <a:cs typeface="Calibri" panose="020F0502020204030204" pitchFamily="34" charset="0"/>
              </a:defRPr>
            </a:lvl1pPr>
          </a:lstStyle>
          <a:p>
            <a:pPr lvl="0"/>
            <a:r>
              <a:rPr lang="en-US"/>
              <a:t>Section Title with two lines Lorem Ipsum </a:t>
            </a:r>
            <a:r>
              <a:rPr lang="en-US" err="1"/>
              <a:t>Dolar</a:t>
            </a:r>
            <a:r>
              <a:rPr lang="en-US"/>
              <a:t> Sin </a:t>
            </a:r>
            <a:r>
              <a:rPr lang="en-US" err="1"/>
              <a:t>Amet</a:t>
            </a:r>
            <a:endParaRPr lang="en-US"/>
          </a:p>
        </p:txBody>
      </p:sp>
      <p:sp>
        <p:nvSpPr>
          <p:cNvPr id="54" name="Text Placeholder 34">
            <a:extLst>
              <a:ext uri="{FF2B5EF4-FFF2-40B4-BE49-F238E27FC236}">
                <a16:creationId xmlns:a16="http://schemas.microsoft.com/office/drawing/2014/main" id="{957F1286-F2EF-AD40-A3F2-B2D52C5B6270}"/>
              </a:ext>
            </a:extLst>
          </p:cNvPr>
          <p:cNvSpPr>
            <a:spLocks noGrp="1"/>
          </p:cNvSpPr>
          <p:nvPr>
            <p:ph type="body" sz="quarter" idx="25" hasCustomPrompt="1"/>
          </p:nvPr>
        </p:nvSpPr>
        <p:spPr>
          <a:xfrm>
            <a:off x="6512668" y="3266084"/>
            <a:ext cx="1052513" cy="310392"/>
          </a:xfrm>
          <a:noFill/>
          <a:ln>
            <a:noFill/>
          </a:ln>
        </p:spPr>
        <p:txBody>
          <a:bodyPr anchor="ctr">
            <a:noAutofit/>
          </a:bodyPr>
          <a:lstStyle>
            <a:lvl1pPr marL="0" indent="0" algn="ctr">
              <a:buNone/>
              <a:defRPr sz="2000" b="1" i="0">
                <a:solidFill>
                  <a:srgbClr val="C9DCE1"/>
                </a:solidFill>
                <a:latin typeface="Calibri" panose="020F0502020204030204" pitchFamily="34" charset="0"/>
                <a:cs typeface="Calibri" panose="020F0502020204030204" pitchFamily="34" charset="0"/>
              </a:defRPr>
            </a:lvl1pPr>
          </a:lstStyle>
          <a:p>
            <a:pPr lvl="0"/>
            <a:r>
              <a:rPr lang="en-US"/>
              <a:t>##</a:t>
            </a:r>
          </a:p>
        </p:txBody>
      </p:sp>
      <p:sp>
        <p:nvSpPr>
          <p:cNvPr id="55" name="Text Placeholder 34">
            <a:extLst>
              <a:ext uri="{FF2B5EF4-FFF2-40B4-BE49-F238E27FC236}">
                <a16:creationId xmlns:a16="http://schemas.microsoft.com/office/drawing/2014/main" id="{1538B45D-5226-8143-B1D1-B0E6CE45E57D}"/>
              </a:ext>
            </a:extLst>
          </p:cNvPr>
          <p:cNvSpPr>
            <a:spLocks noGrp="1"/>
          </p:cNvSpPr>
          <p:nvPr>
            <p:ph type="body" sz="quarter" idx="26" hasCustomPrompt="1"/>
          </p:nvPr>
        </p:nvSpPr>
        <p:spPr>
          <a:xfrm>
            <a:off x="7736451" y="3266084"/>
            <a:ext cx="1052513" cy="310392"/>
          </a:xfrm>
          <a:noFill/>
          <a:ln>
            <a:noFill/>
          </a:ln>
        </p:spPr>
        <p:txBody>
          <a:bodyPr anchor="ctr">
            <a:noAutofit/>
          </a:bodyPr>
          <a:lstStyle>
            <a:lvl1pPr marL="0" indent="0" algn="ctr">
              <a:buNone/>
              <a:defRPr sz="2000" b="1" i="0">
                <a:solidFill>
                  <a:schemeClr val="tx2"/>
                </a:solidFill>
                <a:latin typeface="Calibri" panose="020F0502020204030204" pitchFamily="34" charset="0"/>
                <a:cs typeface="Calibri" panose="020F0502020204030204" pitchFamily="34" charset="0"/>
              </a:defRPr>
            </a:lvl1pPr>
          </a:lstStyle>
          <a:p>
            <a:pPr lvl="0"/>
            <a:r>
              <a:rPr lang="en-US"/>
              <a:t>##</a:t>
            </a:r>
          </a:p>
        </p:txBody>
      </p:sp>
      <p:sp>
        <p:nvSpPr>
          <p:cNvPr id="10" name="Content Placeholder 2">
            <a:extLst>
              <a:ext uri="{FF2B5EF4-FFF2-40B4-BE49-F238E27FC236}">
                <a16:creationId xmlns:a16="http://schemas.microsoft.com/office/drawing/2014/main" id="{1D665E5B-60B9-A347-9F3F-FA437C4E5D57}"/>
              </a:ext>
            </a:extLst>
          </p:cNvPr>
          <p:cNvSpPr>
            <a:spLocks noGrp="1"/>
          </p:cNvSpPr>
          <p:nvPr>
            <p:ph sz="half" idx="15" hasCustomPrompt="1"/>
          </p:nvPr>
        </p:nvSpPr>
        <p:spPr>
          <a:xfrm>
            <a:off x="1618436" y="3694177"/>
            <a:ext cx="1563624" cy="1013090"/>
          </a:xfrm>
        </p:spPr>
        <p:txBody>
          <a:bodyPr>
            <a:normAutofit/>
          </a:bodyPr>
          <a:lstStyle>
            <a:lvl1pPr marL="0" indent="0">
              <a:buNone/>
              <a:defRPr sz="800"/>
            </a:lvl1pPr>
          </a:lstStyle>
          <a:p>
            <a:pPr lvl="0"/>
            <a:r>
              <a:rPr lang="en-US"/>
              <a:t>Key Here</a:t>
            </a:r>
          </a:p>
        </p:txBody>
      </p:sp>
      <p:cxnSp>
        <p:nvCxnSpPr>
          <p:cNvPr id="31" name="Straight Connector 30">
            <a:extLst>
              <a:ext uri="{FF2B5EF4-FFF2-40B4-BE49-F238E27FC236}">
                <a16:creationId xmlns:a16="http://schemas.microsoft.com/office/drawing/2014/main" id="{469E8C4D-5A8B-DC4C-A9E9-D3EB3D50A89A}"/>
              </a:ext>
            </a:extLst>
          </p:cNvPr>
          <p:cNvCxnSpPr>
            <a:cxnSpLocks/>
          </p:cNvCxnSpPr>
          <p:nvPr userDrawn="1"/>
        </p:nvCxnSpPr>
        <p:spPr>
          <a:xfrm>
            <a:off x="879541" y="4776543"/>
            <a:ext cx="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A64F0E1-C65B-A043-A9B1-9F897C4A6C0B}"/>
              </a:ext>
            </a:extLst>
          </p:cNvPr>
          <p:cNvCxnSpPr>
            <a:cxnSpLocks/>
          </p:cNvCxnSpPr>
          <p:nvPr userDrawn="1"/>
        </p:nvCxnSpPr>
        <p:spPr>
          <a:xfrm>
            <a:off x="879541" y="4867983"/>
            <a:ext cx="0" cy="91440"/>
          </a:xfrm>
          <a:prstGeom prst="line">
            <a:avLst/>
          </a:prstGeom>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3FFEF62A-12CB-1945-A1EE-D5E993AF2E5E}"/>
              </a:ext>
            </a:extLst>
          </p:cNvPr>
          <p:cNvCxnSpPr>
            <a:cxnSpLocks/>
          </p:cNvCxnSpPr>
          <p:nvPr userDrawn="1"/>
        </p:nvCxnSpPr>
        <p:spPr>
          <a:xfrm>
            <a:off x="879541" y="4959423"/>
            <a:ext cx="0" cy="91440"/>
          </a:xfrm>
          <a:prstGeom prst="line">
            <a:avLst/>
          </a:prstGeom>
        </p:spPr>
        <p:style>
          <a:lnRef idx="1">
            <a:schemeClr val="accent3"/>
          </a:lnRef>
          <a:fillRef idx="0">
            <a:schemeClr val="accent3"/>
          </a:fillRef>
          <a:effectRef idx="0">
            <a:schemeClr val="accent3"/>
          </a:effectRef>
          <a:fontRef idx="minor">
            <a:schemeClr val="tx1"/>
          </a:fontRef>
        </p:style>
      </p:cxnSp>
      <p:sp>
        <p:nvSpPr>
          <p:cNvPr id="30" name="Slide Number Placeholder 5">
            <a:extLst>
              <a:ext uri="{FF2B5EF4-FFF2-40B4-BE49-F238E27FC236}">
                <a16:creationId xmlns:a16="http://schemas.microsoft.com/office/drawing/2014/main" id="{046D0DE9-81FE-497D-8A09-FB5A8EDE893D}"/>
              </a:ext>
            </a:extLst>
          </p:cNvPr>
          <p:cNvSpPr>
            <a:spLocks noGrp="1"/>
          </p:cNvSpPr>
          <p:nvPr>
            <p:ph type="sldNum" sz="quarter" idx="12"/>
          </p:nvPr>
        </p:nvSpPr>
        <p:spPr>
          <a:xfrm>
            <a:off x="6579479" y="4767263"/>
            <a:ext cx="2236801" cy="274637"/>
          </a:xfrm>
        </p:spPr>
        <p:txBody>
          <a:bodyPr/>
          <a:lstStyle>
            <a:lvl1pPr>
              <a:defRPr>
                <a:latin typeface="Calibri" panose="020F0502020204030204" pitchFamily="34" charset="0"/>
                <a:cs typeface="Calibri" panose="020F0502020204030204" pitchFamily="34" charset="0"/>
              </a:defRPr>
            </a:lvl1pPr>
          </a:lstStyle>
          <a:p>
            <a:r>
              <a:rPr lang="en-US" sz="800" dirty="0"/>
              <a:t>  </a:t>
            </a:r>
            <a:r>
              <a:rPr lang="en-US" sz="900" dirty="0"/>
              <a:t>Keep America Beautiful  </a:t>
            </a:r>
            <a:fld id="{F623929B-BBED-F146-94F6-ECC793D8F228}" type="slidenum">
              <a:rPr lang="en-US" smtClean="0"/>
              <a:pPr/>
              <a:t>‹#›</a:t>
            </a:fld>
            <a:endParaRPr lang="en-US" dirty="0"/>
          </a:p>
        </p:txBody>
      </p:sp>
      <p:pic>
        <p:nvPicPr>
          <p:cNvPr id="41" name="Graphic 40">
            <a:extLst>
              <a:ext uri="{FF2B5EF4-FFF2-40B4-BE49-F238E27FC236}">
                <a16:creationId xmlns:a16="http://schemas.microsoft.com/office/drawing/2014/main" id="{4D9A2B81-E604-47F9-A777-CE60229CDE7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093" y="4238034"/>
            <a:ext cx="1333094" cy="1333094"/>
          </a:xfrm>
          <a:prstGeom prst="rect">
            <a:avLst/>
          </a:prstGeom>
        </p:spPr>
      </p:pic>
    </p:spTree>
    <p:extLst>
      <p:ext uri="{BB962C8B-B14F-4D97-AF65-F5344CB8AC3E}">
        <p14:creationId xmlns:p14="http://schemas.microsoft.com/office/powerpoint/2010/main" val="665307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0D708F-D75D-1343-ADCD-B7F32E375BF5}"/>
              </a:ext>
            </a:extLst>
          </p:cNvPr>
          <p:cNvSpPr/>
          <p:nvPr userDrawn="1"/>
        </p:nvSpPr>
        <p:spPr>
          <a:xfrm>
            <a:off x="3107527" y="-1"/>
            <a:ext cx="2433965" cy="4701105"/>
          </a:xfrm>
          <a:prstGeom prst="rect">
            <a:avLst/>
          </a:prstGeom>
          <a:gradFill>
            <a:gsLst>
              <a:gs pos="100000">
                <a:schemeClr val="bg1"/>
              </a:gs>
              <a:gs pos="0">
                <a:schemeClr val="bg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Content Placeholder 2">
            <a:extLst>
              <a:ext uri="{FF2B5EF4-FFF2-40B4-BE49-F238E27FC236}">
                <a16:creationId xmlns:a16="http://schemas.microsoft.com/office/drawing/2014/main" id="{49A4CC90-D07A-8C47-80B4-D284F3A5FEEF}"/>
              </a:ext>
            </a:extLst>
          </p:cNvPr>
          <p:cNvSpPr>
            <a:spLocks noGrp="1"/>
          </p:cNvSpPr>
          <p:nvPr>
            <p:ph idx="28" hasCustomPrompt="1"/>
          </p:nvPr>
        </p:nvSpPr>
        <p:spPr>
          <a:xfrm>
            <a:off x="5966638" y="3428789"/>
            <a:ext cx="2834462" cy="907626"/>
          </a:xfrm>
          <a:prstGeom prst="roundRect">
            <a:avLst>
              <a:gd name="adj" fmla="val 2394"/>
            </a:avLst>
          </a:prstGeom>
          <a:ln w="9525">
            <a:solidFill>
              <a:schemeClr val="tx2"/>
            </a:solidFill>
          </a:ln>
        </p:spPr>
        <p:txBody>
          <a:bodyPr tIns="91440">
            <a:normAutofit/>
          </a:bodyPr>
          <a:lstStyle>
            <a:lvl1pPr marL="0" indent="0">
              <a:lnSpc>
                <a:spcPct val="100000"/>
              </a:lnSpc>
              <a:buNone/>
              <a:defRPr sz="1000">
                <a:solidFill>
                  <a:schemeClr val="accent6"/>
                </a:solidFill>
              </a:defRPr>
            </a:lvl1pPr>
          </a:lstStyle>
          <a:p>
            <a:pPr lvl="0"/>
            <a:r>
              <a:rPr lang="en-US"/>
              <a:t>Copy if necessary</a:t>
            </a:r>
          </a:p>
        </p:txBody>
      </p:sp>
      <p:sp>
        <p:nvSpPr>
          <p:cNvPr id="54" name="Text Placeholder 57">
            <a:extLst>
              <a:ext uri="{FF2B5EF4-FFF2-40B4-BE49-F238E27FC236}">
                <a16:creationId xmlns:a16="http://schemas.microsoft.com/office/drawing/2014/main" id="{7F5235F1-DAAC-2748-9414-B312143D1FEE}"/>
              </a:ext>
            </a:extLst>
          </p:cNvPr>
          <p:cNvSpPr>
            <a:spLocks noGrp="1"/>
          </p:cNvSpPr>
          <p:nvPr>
            <p:ph type="body" sz="quarter" idx="29" hasCustomPrompt="1"/>
          </p:nvPr>
        </p:nvSpPr>
        <p:spPr>
          <a:xfrm>
            <a:off x="6883190" y="3302802"/>
            <a:ext cx="1001357" cy="191210"/>
          </a:xfrm>
          <a:solidFill>
            <a:schemeClr val="bg1"/>
          </a:solidFill>
        </p:spPr>
        <p:txBody>
          <a:bodyPr bIns="9144">
            <a:normAutofit/>
          </a:bodyPr>
          <a:lstStyle>
            <a:lvl1pPr marL="0" indent="0" algn="ctr">
              <a:buNone/>
              <a:defRPr sz="1100" b="1" i="0" spc="0">
                <a:solidFill>
                  <a:schemeClr val="tx2"/>
                </a:solidFill>
                <a:latin typeface="Calibri" panose="020F0502020204030204" pitchFamily="34" charset="0"/>
                <a:cs typeface="Calibri" panose="020F0502020204030204" pitchFamily="34" charset="0"/>
              </a:defRPr>
            </a:lvl1pPr>
          </a:lstStyle>
          <a:p>
            <a:pPr lvl="0"/>
            <a:r>
              <a:rPr lang="en-US"/>
              <a:t>Header Here</a:t>
            </a:r>
          </a:p>
        </p:txBody>
      </p:sp>
      <p:sp>
        <p:nvSpPr>
          <p:cNvPr id="5" name="Oval 4">
            <a:extLst>
              <a:ext uri="{FF2B5EF4-FFF2-40B4-BE49-F238E27FC236}">
                <a16:creationId xmlns:a16="http://schemas.microsoft.com/office/drawing/2014/main" id="{63594083-DEDD-BB43-9605-CEECEB37DE3C}"/>
              </a:ext>
            </a:extLst>
          </p:cNvPr>
          <p:cNvSpPr/>
          <p:nvPr userDrawn="1"/>
        </p:nvSpPr>
        <p:spPr>
          <a:xfrm>
            <a:off x="2915022" y="1546675"/>
            <a:ext cx="385011" cy="385011"/>
          </a:xfrm>
          <a:prstGeom prst="ellipse">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374EEA14-58D8-6B4A-844A-47AE84A2F836}"/>
              </a:ext>
            </a:extLst>
          </p:cNvPr>
          <p:cNvSpPr/>
          <p:nvPr userDrawn="1"/>
        </p:nvSpPr>
        <p:spPr>
          <a:xfrm>
            <a:off x="5341476" y="1546675"/>
            <a:ext cx="385011" cy="385011"/>
          </a:xfrm>
          <a:prstGeom prst="ellipse">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ACFF3052-BC0B-AC4B-A217-00A8529A7076}"/>
              </a:ext>
            </a:extLst>
          </p:cNvPr>
          <p:cNvCxnSpPr>
            <a:cxnSpLocks/>
          </p:cNvCxnSpPr>
          <p:nvPr userDrawn="1"/>
        </p:nvCxnSpPr>
        <p:spPr>
          <a:xfrm>
            <a:off x="5431429" y="1736899"/>
            <a:ext cx="205103" cy="0"/>
          </a:xfrm>
          <a:prstGeom prst="line">
            <a:avLst/>
          </a:prstGeom>
          <a:ln w="12700">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0" name="Title 1">
            <a:extLst>
              <a:ext uri="{FF2B5EF4-FFF2-40B4-BE49-F238E27FC236}">
                <a16:creationId xmlns:a16="http://schemas.microsoft.com/office/drawing/2014/main" id="{0D71B110-350F-A547-950A-600C4FA23F39}"/>
              </a:ext>
            </a:extLst>
          </p:cNvPr>
          <p:cNvSpPr>
            <a:spLocks noGrp="1"/>
          </p:cNvSpPr>
          <p:nvPr>
            <p:ph type="title" hasCustomPrompt="1"/>
          </p:nvPr>
        </p:nvSpPr>
        <p:spPr>
          <a:xfrm>
            <a:off x="243640" y="274638"/>
            <a:ext cx="2380526" cy="993775"/>
          </a:xfrm>
        </p:spPr>
        <p:txBody>
          <a:bodyPr>
            <a:noAutofit/>
          </a:bodyPr>
          <a:lstStyle>
            <a:lvl1pPr>
              <a:defRPr sz="2400"/>
            </a:lvl1pPr>
          </a:lstStyle>
          <a:p>
            <a:r>
              <a:rPr lang="en-US"/>
              <a:t>Title here</a:t>
            </a:r>
          </a:p>
        </p:txBody>
      </p:sp>
      <p:sp>
        <p:nvSpPr>
          <p:cNvPr id="31" name="Text Placeholder 7">
            <a:extLst>
              <a:ext uri="{FF2B5EF4-FFF2-40B4-BE49-F238E27FC236}">
                <a16:creationId xmlns:a16="http://schemas.microsoft.com/office/drawing/2014/main" id="{1CA5F0C8-FC49-6640-8689-E7D8E9296B06}"/>
              </a:ext>
            </a:extLst>
          </p:cNvPr>
          <p:cNvSpPr>
            <a:spLocks noGrp="1"/>
          </p:cNvSpPr>
          <p:nvPr>
            <p:ph type="body" sz="quarter" idx="13" hasCustomPrompt="1"/>
          </p:nvPr>
        </p:nvSpPr>
        <p:spPr>
          <a:xfrm>
            <a:off x="3434193" y="265176"/>
            <a:ext cx="5280336" cy="1009001"/>
          </a:xfrm>
        </p:spPr>
        <p:txBody>
          <a:bodyPr>
            <a:noAutofit/>
          </a:bodyPr>
          <a:lstStyle>
            <a:lvl1pPr marL="0" indent="0">
              <a:lnSpc>
                <a:spcPct val="100000"/>
              </a:lnSpc>
              <a:buNone/>
              <a:defRPr sz="1400" b="0" i="0">
                <a:solidFill>
                  <a:schemeClr val="tx2"/>
                </a:solidFill>
                <a:latin typeface="Calibri Light" panose="020F0302020204030204" pitchFamily="34" charset="0"/>
                <a:cs typeface="Calibri Light" panose="020F0302020204030204" pitchFamily="34" charset="0"/>
              </a:defRPr>
            </a:lvl1pPr>
            <a:lvl2pPr marL="457200" indent="0">
              <a:buNone/>
              <a:defRPr b="0" i="1">
                <a:solidFill>
                  <a:schemeClr val="accent6"/>
                </a:solidFill>
                <a:latin typeface="Neris Light" pitchFamily="2" charset="77"/>
              </a:defRPr>
            </a:lvl2pPr>
            <a:lvl3pPr marL="914400" indent="0">
              <a:buNone/>
              <a:defRPr b="0" i="1">
                <a:solidFill>
                  <a:schemeClr val="accent6"/>
                </a:solidFill>
                <a:latin typeface="Neris Light" pitchFamily="2" charset="77"/>
              </a:defRPr>
            </a:lvl3pPr>
            <a:lvl4pPr marL="1371600" indent="0">
              <a:buNone/>
              <a:defRPr b="0" i="1">
                <a:solidFill>
                  <a:schemeClr val="accent6"/>
                </a:solidFill>
                <a:latin typeface="Neris Light" pitchFamily="2" charset="77"/>
              </a:defRPr>
            </a:lvl4pPr>
            <a:lvl5pPr marL="1828800" indent="0">
              <a:buNone/>
              <a:defRPr b="0" i="1">
                <a:solidFill>
                  <a:schemeClr val="accent6"/>
                </a:solidFill>
                <a:latin typeface="Neris Light" pitchFamily="2" charset="77"/>
              </a:defRPr>
            </a:lvl5pPr>
          </a:lstStyle>
          <a:p>
            <a:pPr lvl="0"/>
            <a:r>
              <a:rPr lang="en-US"/>
              <a:t>Statement here…</a:t>
            </a:r>
          </a:p>
        </p:txBody>
      </p:sp>
      <p:sp>
        <p:nvSpPr>
          <p:cNvPr id="33" name="Text Placeholder 7">
            <a:extLst>
              <a:ext uri="{FF2B5EF4-FFF2-40B4-BE49-F238E27FC236}">
                <a16:creationId xmlns:a16="http://schemas.microsoft.com/office/drawing/2014/main" id="{88D25880-0704-6A49-8C3B-C959846A5245}"/>
              </a:ext>
            </a:extLst>
          </p:cNvPr>
          <p:cNvSpPr>
            <a:spLocks noGrp="1"/>
          </p:cNvSpPr>
          <p:nvPr>
            <p:ph type="body" sz="quarter" idx="15" hasCustomPrompt="1"/>
          </p:nvPr>
        </p:nvSpPr>
        <p:spPr>
          <a:xfrm>
            <a:off x="344713" y="1985248"/>
            <a:ext cx="2560320" cy="2369864"/>
          </a:xfrm>
        </p:spPr>
        <p:txBody>
          <a:bodyPr>
            <a:noAutofit/>
          </a:bodyPr>
          <a:lstStyle>
            <a:lvl1pPr marL="182880" indent="-182880">
              <a:lnSpc>
                <a:spcPct val="100000"/>
              </a:lnSpc>
              <a:buFont typeface="Arial" panose="020B0604020202020204" pitchFamily="34" charset="0"/>
              <a:buChar char="•"/>
              <a:defRPr sz="1100" b="0" i="0">
                <a:solidFill>
                  <a:schemeClr val="tx1"/>
                </a:solidFill>
                <a:latin typeface="Calibri Light" panose="020F0302020204030204" pitchFamily="34" charset="0"/>
                <a:cs typeface="Calibri Light" panose="020F0302020204030204" pitchFamily="34" charset="0"/>
              </a:defRPr>
            </a:lvl1pPr>
            <a:lvl2pPr marL="457200" indent="0">
              <a:buNone/>
              <a:defRPr b="0" i="1">
                <a:solidFill>
                  <a:schemeClr val="accent6"/>
                </a:solidFill>
                <a:latin typeface="Neris Light" pitchFamily="2" charset="77"/>
              </a:defRPr>
            </a:lvl2pPr>
            <a:lvl3pPr marL="914400" indent="0">
              <a:buNone/>
              <a:defRPr b="0" i="1">
                <a:solidFill>
                  <a:schemeClr val="accent6"/>
                </a:solidFill>
                <a:latin typeface="Neris Light" pitchFamily="2" charset="77"/>
              </a:defRPr>
            </a:lvl3pPr>
            <a:lvl4pPr marL="1371600" indent="0">
              <a:buNone/>
              <a:defRPr b="0" i="1">
                <a:solidFill>
                  <a:schemeClr val="accent6"/>
                </a:solidFill>
                <a:latin typeface="Neris Light" pitchFamily="2" charset="77"/>
              </a:defRPr>
            </a:lvl4pPr>
            <a:lvl5pPr marL="1828800" indent="0">
              <a:buNone/>
              <a:defRPr b="0" i="1">
                <a:solidFill>
                  <a:schemeClr val="accent6"/>
                </a:solidFill>
                <a:latin typeface="Neris Light" pitchFamily="2" charset="77"/>
              </a:defRPr>
            </a:lvl5pPr>
          </a:lstStyle>
          <a:p>
            <a:pPr lvl="0"/>
            <a:r>
              <a:rPr lang="en-US"/>
              <a:t>Bullet 1</a:t>
            </a:r>
          </a:p>
        </p:txBody>
      </p:sp>
      <p:sp>
        <p:nvSpPr>
          <p:cNvPr id="34" name="Text Placeholder 7">
            <a:extLst>
              <a:ext uri="{FF2B5EF4-FFF2-40B4-BE49-F238E27FC236}">
                <a16:creationId xmlns:a16="http://schemas.microsoft.com/office/drawing/2014/main" id="{3BA40CB2-0186-BF45-B6D8-C93E746BC438}"/>
              </a:ext>
            </a:extLst>
          </p:cNvPr>
          <p:cNvSpPr>
            <a:spLocks noGrp="1"/>
          </p:cNvSpPr>
          <p:nvPr>
            <p:ph type="body" sz="quarter" idx="16" hasCustomPrompt="1"/>
          </p:nvPr>
        </p:nvSpPr>
        <p:spPr>
          <a:xfrm>
            <a:off x="344713" y="1676528"/>
            <a:ext cx="2560320" cy="308719"/>
          </a:xfrm>
        </p:spPr>
        <p:txBody>
          <a:bodyPr anchor="b">
            <a:noAutofit/>
          </a:bodyPr>
          <a:lstStyle>
            <a:lvl1pPr marL="0" indent="0">
              <a:lnSpc>
                <a:spcPct val="100000"/>
              </a:lnSpc>
              <a:buFont typeface="Arial" panose="020B0604020202020204" pitchFamily="34" charset="0"/>
              <a:buNone/>
              <a:defRPr sz="1400" b="1" i="0" spc="300">
                <a:solidFill>
                  <a:schemeClr val="tx2"/>
                </a:solidFill>
                <a:latin typeface="Calibri" panose="020F0502020204030204" pitchFamily="34" charset="0"/>
                <a:cs typeface="Calibri" panose="020F0502020204030204" pitchFamily="34" charset="0"/>
              </a:defRPr>
            </a:lvl1pPr>
            <a:lvl2pPr marL="457200" indent="0">
              <a:buNone/>
              <a:defRPr b="0" i="1">
                <a:solidFill>
                  <a:schemeClr val="accent6"/>
                </a:solidFill>
                <a:latin typeface="Neris Light" pitchFamily="2" charset="77"/>
              </a:defRPr>
            </a:lvl2pPr>
            <a:lvl3pPr marL="914400" indent="0">
              <a:buNone/>
              <a:defRPr b="0" i="1">
                <a:solidFill>
                  <a:schemeClr val="accent6"/>
                </a:solidFill>
                <a:latin typeface="Neris Light" pitchFamily="2" charset="77"/>
              </a:defRPr>
            </a:lvl3pPr>
            <a:lvl4pPr marL="1371600" indent="0">
              <a:buNone/>
              <a:defRPr b="0" i="1">
                <a:solidFill>
                  <a:schemeClr val="accent6"/>
                </a:solidFill>
                <a:latin typeface="Neris Light" pitchFamily="2" charset="77"/>
              </a:defRPr>
            </a:lvl4pPr>
            <a:lvl5pPr marL="1828800" indent="0">
              <a:buNone/>
              <a:defRPr b="0" i="1">
                <a:solidFill>
                  <a:schemeClr val="accent6"/>
                </a:solidFill>
                <a:latin typeface="Neris Light" pitchFamily="2" charset="77"/>
              </a:defRPr>
            </a:lvl5pPr>
          </a:lstStyle>
          <a:p>
            <a:pPr lvl="0"/>
            <a:r>
              <a:rPr lang="en-US"/>
              <a:t>LABEL</a:t>
            </a:r>
          </a:p>
        </p:txBody>
      </p:sp>
      <p:sp>
        <p:nvSpPr>
          <p:cNvPr id="35" name="Text Placeholder 7">
            <a:extLst>
              <a:ext uri="{FF2B5EF4-FFF2-40B4-BE49-F238E27FC236}">
                <a16:creationId xmlns:a16="http://schemas.microsoft.com/office/drawing/2014/main" id="{FEB20623-2D5B-3440-A017-7BBFC814F1E2}"/>
              </a:ext>
            </a:extLst>
          </p:cNvPr>
          <p:cNvSpPr>
            <a:spLocks noGrp="1"/>
          </p:cNvSpPr>
          <p:nvPr>
            <p:ph type="body" sz="quarter" idx="17" hasCustomPrompt="1"/>
          </p:nvPr>
        </p:nvSpPr>
        <p:spPr>
          <a:xfrm>
            <a:off x="3434193" y="1985246"/>
            <a:ext cx="1766392" cy="2369866"/>
          </a:xfrm>
        </p:spPr>
        <p:txBody>
          <a:bodyPr>
            <a:noAutofit/>
          </a:bodyPr>
          <a:lstStyle>
            <a:lvl1pPr marL="182880" indent="-182880">
              <a:lnSpc>
                <a:spcPct val="100000"/>
              </a:lnSpc>
              <a:buFont typeface="Arial" panose="020B0604020202020204" pitchFamily="34" charset="0"/>
              <a:buChar char="•"/>
              <a:defRPr sz="1100" b="0" i="0">
                <a:solidFill>
                  <a:schemeClr val="tx1"/>
                </a:solidFill>
                <a:latin typeface="Calibri Light" panose="020F0302020204030204" pitchFamily="34" charset="0"/>
                <a:cs typeface="Calibri Light" panose="020F0302020204030204" pitchFamily="34" charset="0"/>
              </a:defRPr>
            </a:lvl1pPr>
            <a:lvl2pPr marL="457200" indent="0">
              <a:buNone/>
              <a:defRPr b="0" i="1">
                <a:solidFill>
                  <a:schemeClr val="accent6"/>
                </a:solidFill>
                <a:latin typeface="Neris Light" pitchFamily="2" charset="77"/>
              </a:defRPr>
            </a:lvl2pPr>
            <a:lvl3pPr marL="914400" indent="0">
              <a:buNone/>
              <a:defRPr b="0" i="1">
                <a:solidFill>
                  <a:schemeClr val="accent6"/>
                </a:solidFill>
                <a:latin typeface="Neris Light" pitchFamily="2" charset="77"/>
              </a:defRPr>
            </a:lvl3pPr>
            <a:lvl4pPr marL="1371600" indent="0">
              <a:buNone/>
              <a:defRPr b="0" i="1">
                <a:solidFill>
                  <a:schemeClr val="accent6"/>
                </a:solidFill>
                <a:latin typeface="Neris Light" pitchFamily="2" charset="77"/>
              </a:defRPr>
            </a:lvl4pPr>
            <a:lvl5pPr marL="1828800" indent="0">
              <a:buNone/>
              <a:defRPr b="0" i="1">
                <a:solidFill>
                  <a:schemeClr val="accent6"/>
                </a:solidFill>
                <a:latin typeface="Neris Light" pitchFamily="2" charset="77"/>
              </a:defRPr>
            </a:lvl5pPr>
          </a:lstStyle>
          <a:p>
            <a:pPr lvl="0"/>
            <a:r>
              <a:rPr lang="en-US"/>
              <a:t>Bullet 1</a:t>
            </a:r>
          </a:p>
        </p:txBody>
      </p:sp>
      <p:sp>
        <p:nvSpPr>
          <p:cNvPr id="36" name="Text Placeholder 7">
            <a:extLst>
              <a:ext uri="{FF2B5EF4-FFF2-40B4-BE49-F238E27FC236}">
                <a16:creationId xmlns:a16="http://schemas.microsoft.com/office/drawing/2014/main" id="{925F76FA-8FFE-964A-BAE1-1171CEC3625D}"/>
              </a:ext>
            </a:extLst>
          </p:cNvPr>
          <p:cNvSpPr>
            <a:spLocks noGrp="1"/>
          </p:cNvSpPr>
          <p:nvPr>
            <p:ph type="body" sz="quarter" idx="18" hasCustomPrompt="1"/>
          </p:nvPr>
        </p:nvSpPr>
        <p:spPr>
          <a:xfrm>
            <a:off x="3434194" y="1677021"/>
            <a:ext cx="1766392" cy="309239"/>
          </a:xfrm>
        </p:spPr>
        <p:txBody>
          <a:bodyPr anchor="b">
            <a:noAutofit/>
          </a:bodyPr>
          <a:lstStyle>
            <a:lvl1pPr marL="0" indent="0">
              <a:lnSpc>
                <a:spcPct val="100000"/>
              </a:lnSpc>
              <a:buFont typeface="Arial" panose="020B0604020202020204" pitchFamily="34" charset="0"/>
              <a:buNone/>
              <a:defRPr sz="1400" b="1" i="0" spc="300">
                <a:solidFill>
                  <a:schemeClr val="tx2"/>
                </a:solidFill>
                <a:latin typeface="Calibri" panose="020F0502020204030204" pitchFamily="34" charset="0"/>
                <a:cs typeface="Calibri" panose="020F0502020204030204" pitchFamily="34" charset="0"/>
              </a:defRPr>
            </a:lvl1pPr>
            <a:lvl2pPr marL="457200" indent="0">
              <a:buNone/>
              <a:defRPr b="0" i="1">
                <a:solidFill>
                  <a:schemeClr val="accent6"/>
                </a:solidFill>
                <a:latin typeface="Neris Light" pitchFamily="2" charset="77"/>
              </a:defRPr>
            </a:lvl2pPr>
            <a:lvl3pPr marL="914400" indent="0">
              <a:buNone/>
              <a:defRPr b="0" i="1">
                <a:solidFill>
                  <a:schemeClr val="accent6"/>
                </a:solidFill>
                <a:latin typeface="Neris Light" pitchFamily="2" charset="77"/>
              </a:defRPr>
            </a:lvl3pPr>
            <a:lvl4pPr marL="1371600" indent="0">
              <a:buNone/>
              <a:defRPr b="0" i="1">
                <a:solidFill>
                  <a:schemeClr val="accent6"/>
                </a:solidFill>
                <a:latin typeface="Neris Light" pitchFamily="2" charset="77"/>
              </a:defRPr>
            </a:lvl4pPr>
            <a:lvl5pPr marL="1828800" indent="0">
              <a:buNone/>
              <a:defRPr b="0" i="1">
                <a:solidFill>
                  <a:schemeClr val="accent6"/>
                </a:solidFill>
                <a:latin typeface="Neris Light" pitchFamily="2" charset="77"/>
              </a:defRPr>
            </a:lvl5pPr>
          </a:lstStyle>
          <a:p>
            <a:pPr lvl="0"/>
            <a:r>
              <a:rPr lang="en-US"/>
              <a:t>LABEL</a:t>
            </a:r>
          </a:p>
        </p:txBody>
      </p:sp>
      <p:sp>
        <p:nvSpPr>
          <p:cNvPr id="37" name="Text Placeholder 7">
            <a:extLst>
              <a:ext uri="{FF2B5EF4-FFF2-40B4-BE49-F238E27FC236}">
                <a16:creationId xmlns:a16="http://schemas.microsoft.com/office/drawing/2014/main" id="{5A07B9CD-7958-C542-B6C1-3AFDA0225B70}"/>
              </a:ext>
            </a:extLst>
          </p:cNvPr>
          <p:cNvSpPr>
            <a:spLocks noGrp="1"/>
          </p:cNvSpPr>
          <p:nvPr>
            <p:ph type="body" sz="quarter" idx="19" hasCustomPrompt="1"/>
          </p:nvPr>
        </p:nvSpPr>
        <p:spPr>
          <a:xfrm>
            <a:off x="5867378" y="1985247"/>
            <a:ext cx="2933722" cy="969964"/>
          </a:xfrm>
        </p:spPr>
        <p:txBody>
          <a:bodyPr>
            <a:noAutofit/>
          </a:bodyPr>
          <a:lstStyle>
            <a:lvl1pPr marL="182880" indent="-182880">
              <a:lnSpc>
                <a:spcPct val="100000"/>
              </a:lnSpc>
              <a:buFont typeface="Arial" panose="020B0604020202020204" pitchFamily="34" charset="0"/>
              <a:buChar char="•"/>
              <a:defRPr sz="1100" b="0" i="0">
                <a:solidFill>
                  <a:schemeClr val="tx1"/>
                </a:solidFill>
                <a:latin typeface="Calibri Light" panose="020F0302020204030204" pitchFamily="34" charset="0"/>
                <a:cs typeface="Calibri Light" panose="020F0302020204030204" pitchFamily="34" charset="0"/>
              </a:defRPr>
            </a:lvl1pPr>
            <a:lvl2pPr marL="457200" indent="0">
              <a:buNone/>
              <a:defRPr b="0" i="1">
                <a:solidFill>
                  <a:schemeClr val="accent6"/>
                </a:solidFill>
                <a:latin typeface="Neris Light" pitchFamily="2" charset="77"/>
              </a:defRPr>
            </a:lvl2pPr>
            <a:lvl3pPr marL="914400" indent="0">
              <a:buNone/>
              <a:defRPr b="0" i="1">
                <a:solidFill>
                  <a:schemeClr val="accent6"/>
                </a:solidFill>
                <a:latin typeface="Neris Light" pitchFamily="2" charset="77"/>
              </a:defRPr>
            </a:lvl3pPr>
            <a:lvl4pPr marL="1371600" indent="0">
              <a:buNone/>
              <a:defRPr b="0" i="1">
                <a:solidFill>
                  <a:schemeClr val="accent6"/>
                </a:solidFill>
                <a:latin typeface="Neris Light" pitchFamily="2" charset="77"/>
              </a:defRPr>
            </a:lvl4pPr>
            <a:lvl5pPr marL="1828800" indent="0">
              <a:buNone/>
              <a:defRPr b="0" i="1">
                <a:solidFill>
                  <a:schemeClr val="accent6"/>
                </a:solidFill>
                <a:latin typeface="Neris Light" pitchFamily="2" charset="77"/>
              </a:defRPr>
            </a:lvl5pPr>
          </a:lstStyle>
          <a:p>
            <a:pPr lvl="0"/>
            <a:r>
              <a:rPr lang="en-US"/>
              <a:t>Bullet 1</a:t>
            </a:r>
          </a:p>
        </p:txBody>
      </p:sp>
      <p:sp>
        <p:nvSpPr>
          <p:cNvPr id="38" name="Text Placeholder 7">
            <a:extLst>
              <a:ext uri="{FF2B5EF4-FFF2-40B4-BE49-F238E27FC236}">
                <a16:creationId xmlns:a16="http://schemas.microsoft.com/office/drawing/2014/main" id="{8DE3B2D0-B749-E543-9DAE-FCCD8AC324C8}"/>
              </a:ext>
            </a:extLst>
          </p:cNvPr>
          <p:cNvSpPr>
            <a:spLocks noGrp="1"/>
          </p:cNvSpPr>
          <p:nvPr>
            <p:ph type="body" sz="quarter" idx="20" hasCustomPrompt="1"/>
          </p:nvPr>
        </p:nvSpPr>
        <p:spPr>
          <a:xfrm>
            <a:off x="5867378" y="1676528"/>
            <a:ext cx="2933722" cy="308719"/>
          </a:xfrm>
        </p:spPr>
        <p:txBody>
          <a:bodyPr anchor="b">
            <a:noAutofit/>
          </a:bodyPr>
          <a:lstStyle>
            <a:lvl1pPr marL="0" indent="0">
              <a:lnSpc>
                <a:spcPct val="100000"/>
              </a:lnSpc>
              <a:buFont typeface="Arial" panose="020B0604020202020204" pitchFamily="34" charset="0"/>
              <a:buNone/>
              <a:defRPr sz="1400" b="1" i="0" spc="300">
                <a:solidFill>
                  <a:schemeClr val="tx2"/>
                </a:solidFill>
                <a:latin typeface="Calibri" panose="020F0502020204030204" pitchFamily="34" charset="0"/>
                <a:cs typeface="Calibri" panose="020F0502020204030204" pitchFamily="34" charset="0"/>
              </a:defRPr>
            </a:lvl1pPr>
            <a:lvl2pPr marL="457200" indent="0">
              <a:buNone/>
              <a:defRPr b="0" i="1">
                <a:solidFill>
                  <a:schemeClr val="accent6"/>
                </a:solidFill>
                <a:latin typeface="Neris Light" pitchFamily="2" charset="77"/>
              </a:defRPr>
            </a:lvl2pPr>
            <a:lvl3pPr marL="914400" indent="0">
              <a:buNone/>
              <a:defRPr b="0" i="1">
                <a:solidFill>
                  <a:schemeClr val="accent6"/>
                </a:solidFill>
                <a:latin typeface="Neris Light" pitchFamily="2" charset="77"/>
              </a:defRPr>
            </a:lvl3pPr>
            <a:lvl4pPr marL="1371600" indent="0">
              <a:buNone/>
              <a:defRPr b="0" i="1">
                <a:solidFill>
                  <a:schemeClr val="accent6"/>
                </a:solidFill>
                <a:latin typeface="Neris Light" pitchFamily="2" charset="77"/>
              </a:defRPr>
            </a:lvl4pPr>
            <a:lvl5pPr marL="1828800" indent="0">
              <a:buNone/>
              <a:defRPr b="0" i="1">
                <a:solidFill>
                  <a:schemeClr val="accent6"/>
                </a:solidFill>
                <a:latin typeface="Neris Light" pitchFamily="2" charset="77"/>
              </a:defRPr>
            </a:lvl5pPr>
          </a:lstStyle>
          <a:p>
            <a:pPr lvl="0"/>
            <a:r>
              <a:rPr lang="en-US"/>
              <a:t>LABEL</a:t>
            </a:r>
          </a:p>
        </p:txBody>
      </p:sp>
      <p:sp>
        <p:nvSpPr>
          <p:cNvPr id="46" name="Picture Placeholder 45">
            <a:extLst>
              <a:ext uri="{FF2B5EF4-FFF2-40B4-BE49-F238E27FC236}">
                <a16:creationId xmlns:a16="http://schemas.microsoft.com/office/drawing/2014/main" id="{BA1DAF2B-B6AC-884F-90E1-EFC0C45BA2E2}"/>
              </a:ext>
            </a:extLst>
          </p:cNvPr>
          <p:cNvSpPr>
            <a:spLocks noGrp="1"/>
          </p:cNvSpPr>
          <p:nvPr>
            <p:ph type="pic" sz="quarter" idx="22" hasCustomPrompt="1"/>
          </p:nvPr>
        </p:nvSpPr>
        <p:spPr>
          <a:xfrm>
            <a:off x="6078143" y="3735473"/>
            <a:ext cx="596900" cy="466725"/>
          </a:xfrm>
        </p:spPr>
        <p:txBody>
          <a:bodyPr>
            <a:normAutofit/>
          </a:bodyPr>
          <a:lstStyle>
            <a:lvl1pPr marL="0" indent="0">
              <a:buNone/>
              <a:defRPr sz="1000"/>
            </a:lvl1pPr>
          </a:lstStyle>
          <a:p>
            <a:r>
              <a:rPr lang="en-US" dirty="0"/>
              <a:t>Picture</a:t>
            </a:r>
          </a:p>
        </p:txBody>
      </p:sp>
      <p:sp>
        <p:nvSpPr>
          <p:cNvPr id="47" name="Picture Placeholder 45">
            <a:extLst>
              <a:ext uri="{FF2B5EF4-FFF2-40B4-BE49-F238E27FC236}">
                <a16:creationId xmlns:a16="http://schemas.microsoft.com/office/drawing/2014/main" id="{766EECB1-A1FF-0949-B3AA-A5D1E78A281D}"/>
              </a:ext>
            </a:extLst>
          </p:cNvPr>
          <p:cNvSpPr>
            <a:spLocks noGrp="1"/>
          </p:cNvSpPr>
          <p:nvPr>
            <p:ph type="pic" sz="quarter" idx="23" hasCustomPrompt="1"/>
          </p:nvPr>
        </p:nvSpPr>
        <p:spPr>
          <a:xfrm>
            <a:off x="7085418" y="3735473"/>
            <a:ext cx="596900" cy="466725"/>
          </a:xfrm>
        </p:spPr>
        <p:txBody>
          <a:bodyPr>
            <a:normAutofit/>
          </a:bodyPr>
          <a:lstStyle>
            <a:lvl1pPr marL="0" indent="0">
              <a:buNone/>
              <a:defRPr sz="1000"/>
            </a:lvl1pPr>
          </a:lstStyle>
          <a:p>
            <a:r>
              <a:rPr lang="en-US" dirty="0"/>
              <a:t>Picture</a:t>
            </a:r>
          </a:p>
        </p:txBody>
      </p:sp>
      <p:sp>
        <p:nvSpPr>
          <p:cNvPr id="48" name="Picture Placeholder 45">
            <a:extLst>
              <a:ext uri="{FF2B5EF4-FFF2-40B4-BE49-F238E27FC236}">
                <a16:creationId xmlns:a16="http://schemas.microsoft.com/office/drawing/2014/main" id="{37CEE0CC-A49E-2946-9D40-A769FBB86D27}"/>
              </a:ext>
            </a:extLst>
          </p:cNvPr>
          <p:cNvSpPr>
            <a:spLocks noGrp="1"/>
          </p:cNvSpPr>
          <p:nvPr>
            <p:ph type="pic" sz="quarter" idx="24" hasCustomPrompt="1"/>
          </p:nvPr>
        </p:nvSpPr>
        <p:spPr>
          <a:xfrm>
            <a:off x="8093956" y="3735473"/>
            <a:ext cx="596900" cy="466725"/>
          </a:xfrm>
        </p:spPr>
        <p:txBody>
          <a:bodyPr>
            <a:normAutofit/>
          </a:bodyPr>
          <a:lstStyle>
            <a:lvl1pPr marL="0" indent="0">
              <a:buNone/>
              <a:defRPr sz="1000"/>
            </a:lvl1pPr>
          </a:lstStyle>
          <a:p>
            <a:r>
              <a:rPr lang="en-US" dirty="0"/>
              <a:t>Picture</a:t>
            </a:r>
          </a:p>
        </p:txBody>
      </p:sp>
      <p:cxnSp>
        <p:nvCxnSpPr>
          <p:cNvPr id="29" name="Straight Connector 28">
            <a:extLst>
              <a:ext uri="{FF2B5EF4-FFF2-40B4-BE49-F238E27FC236}">
                <a16:creationId xmlns:a16="http://schemas.microsoft.com/office/drawing/2014/main" id="{40C59F4A-E0F7-0246-B542-9DBD5CC99A52}"/>
              </a:ext>
            </a:extLst>
          </p:cNvPr>
          <p:cNvCxnSpPr>
            <a:cxnSpLocks/>
          </p:cNvCxnSpPr>
          <p:nvPr userDrawn="1"/>
        </p:nvCxnSpPr>
        <p:spPr>
          <a:xfrm>
            <a:off x="3009962" y="1736899"/>
            <a:ext cx="205103" cy="0"/>
          </a:xfrm>
          <a:prstGeom prst="line">
            <a:avLst/>
          </a:prstGeom>
          <a:ln w="12700">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FDD3BC58-584E-4617-81A3-E5BCB5271C86}"/>
              </a:ext>
            </a:extLst>
          </p:cNvPr>
          <p:cNvSpPr>
            <a:spLocks noGrp="1"/>
          </p:cNvSpPr>
          <p:nvPr>
            <p:ph type="sldNum" sz="quarter" idx="12"/>
          </p:nvPr>
        </p:nvSpPr>
        <p:spPr>
          <a:xfrm>
            <a:off x="6579479" y="4767263"/>
            <a:ext cx="2236801" cy="274637"/>
          </a:xfrm>
        </p:spPr>
        <p:txBody>
          <a:bodyPr/>
          <a:lstStyle>
            <a:lvl1pPr>
              <a:defRPr>
                <a:latin typeface="Calibri" panose="020F0502020204030204" pitchFamily="34" charset="0"/>
                <a:cs typeface="Calibri" panose="020F0502020204030204" pitchFamily="34" charset="0"/>
              </a:defRPr>
            </a:lvl1pPr>
          </a:lstStyle>
          <a:p>
            <a:r>
              <a:rPr lang="en-US" sz="800" dirty="0"/>
              <a:t>  </a:t>
            </a:r>
            <a:r>
              <a:rPr lang="en-US" sz="900" dirty="0"/>
              <a:t>Keep America Beautiful  </a:t>
            </a:r>
            <a:fld id="{F623929B-BBED-F146-94F6-ECC793D8F228}" type="slidenum">
              <a:rPr lang="en-US" smtClean="0"/>
              <a:pPr/>
              <a:t>‹#›</a:t>
            </a:fld>
            <a:endParaRPr lang="en-US" dirty="0"/>
          </a:p>
        </p:txBody>
      </p:sp>
      <p:pic>
        <p:nvPicPr>
          <p:cNvPr id="24" name="Graphic 23">
            <a:extLst>
              <a:ext uri="{FF2B5EF4-FFF2-40B4-BE49-F238E27FC236}">
                <a16:creationId xmlns:a16="http://schemas.microsoft.com/office/drawing/2014/main" id="{D2F2C27C-27D0-4364-B447-A73382D47C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507663" flipH="1" flipV="1">
            <a:off x="-782404" y="-2262619"/>
            <a:ext cx="4183974" cy="4183974"/>
          </a:xfrm>
          <a:prstGeom prst="rect">
            <a:avLst/>
          </a:prstGeom>
        </p:spPr>
      </p:pic>
    </p:spTree>
    <p:extLst>
      <p:ext uri="{BB962C8B-B14F-4D97-AF65-F5344CB8AC3E}">
        <p14:creationId xmlns:p14="http://schemas.microsoft.com/office/powerpoint/2010/main" val="2191371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Heavy Slide">
    <p:spTree>
      <p:nvGrpSpPr>
        <p:cNvPr id="1" name=""/>
        <p:cNvGrpSpPr/>
        <p:nvPr/>
      </p:nvGrpSpPr>
      <p:grpSpPr>
        <a:xfrm>
          <a:off x="0" y="0"/>
          <a:ext cx="0" cy="0"/>
          <a:chOff x="0" y="0"/>
          <a:chExt cx="0" cy="0"/>
        </a:xfrm>
      </p:grpSpPr>
      <p:sp>
        <p:nvSpPr>
          <p:cNvPr id="53" name="Content Placeholder 2">
            <a:extLst>
              <a:ext uri="{FF2B5EF4-FFF2-40B4-BE49-F238E27FC236}">
                <a16:creationId xmlns:a16="http://schemas.microsoft.com/office/drawing/2014/main" id="{49A4CC90-D07A-8C47-80B4-D284F3A5FEEF}"/>
              </a:ext>
            </a:extLst>
          </p:cNvPr>
          <p:cNvSpPr>
            <a:spLocks noGrp="1"/>
          </p:cNvSpPr>
          <p:nvPr>
            <p:ph idx="28" hasCustomPrompt="1"/>
          </p:nvPr>
        </p:nvSpPr>
        <p:spPr>
          <a:xfrm>
            <a:off x="5966638" y="3428789"/>
            <a:ext cx="2834462" cy="907626"/>
          </a:xfrm>
          <a:prstGeom prst="roundRect">
            <a:avLst>
              <a:gd name="adj" fmla="val 2394"/>
            </a:avLst>
          </a:prstGeom>
          <a:ln w="9525">
            <a:solidFill>
              <a:schemeClr val="tx2"/>
            </a:solidFill>
          </a:ln>
        </p:spPr>
        <p:txBody>
          <a:bodyPr tIns="91440">
            <a:normAutofit/>
          </a:bodyPr>
          <a:lstStyle>
            <a:lvl1pPr marL="0" indent="0">
              <a:lnSpc>
                <a:spcPct val="100000"/>
              </a:lnSpc>
              <a:buNone/>
              <a:defRPr sz="1000">
                <a:solidFill>
                  <a:schemeClr val="accent6"/>
                </a:solidFill>
              </a:defRPr>
            </a:lvl1pPr>
          </a:lstStyle>
          <a:p>
            <a:pPr lvl="0"/>
            <a:r>
              <a:rPr lang="en-US"/>
              <a:t>Copy if necessary</a:t>
            </a:r>
          </a:p>
        </p:txBody>
      </p:sp>
      <p:sp>
        <p:nvSpPr>
          <p:cNvPr id="54" name="Text Placeholder 57">
            <a:extLst>
              <a:ext uri="{FF2B5EF4-FFF2-40B4-BE49-F238E27FC236}">
                <a16:creationId xmlns:a16="http://schemas.microsoft.com/office/drawing/2014/main" id="{7F5235F1-DAAC-2748-9414-B312143D1FEE}"/>
              </a:ext>
            </a:extLst>
          </p:cNvPr>
          <p:cNvSpPr>
            <a:spLocks noGrp="1"/>
          </p:cNvSpPr>
          <p:nvPr>
            <p:ph type="body" sz="quarter" idx="29" hasCustomPrompt="1"/>
          </p:nvPr>
        </p:nvSpPr>
        <p:spPr>
          <a:xfrm>
            <a:off x="6883190" y="3302802"/>
            <a:ext cx="1001357" cy="191210"/>
          </a:xfrm>
          <a:solidFill>
            <a:schemeClr val="bg1"/>
          </a:solidFill>
        </p:spPr>
        <p:txBody>
          <a:bodyPr bIns="9144">
            <a:normAutofit/>
          </a:bodyPr>
          <a:lstStyle>
            <a:lvl1pPr marL="0" indent="0" algn="ctr">
              <a:buNone/>
              <a:defRPr sz="1100" b="1" i="0" spc="0">
                <a:solidFill>
                  <a:schemeClr val="tx2"/>
                </a:solidFill>
                <a:latin typeface="Calibri" panose="020F0502020204030204" pitchFamily="34" charset="0"/>
                <a:cs typeface="Calibri" panose="020F0502020204030204" pitchFamily="34" charset="0"/>
              </a:defRPr>
            </a:lvl1pPr>
          </a:lstStyle>
          <a:p>
            <a:pPr lvl="0"/>
            <a:r>
              <a:rPr lang="en-US"/>
              <a:t>Header Here</a:t>
            </a:r>
          </a:p>
        </p:txBody>
      </p:sp>
      <p:sp>
        <p:nvSpPr>
          <p:cNvPr id="30" name="Title 1">
            <a:extLst>
              <a:ext uri="{FF2B5EF4-FFF2-40B4-BE49-F238E27FC236}">
                <a16:creationId xmlns:a16="http://schemas.microsoft.com/office/drawing/2014/main" id="{0D71B110-350F-A547-950A-600C4FA23F39}"/>
              </a:ext>
            </a:extLst>
          </p:cNvPr>
          <p:cNvSpPr>
            <a:spLocks noGrp="1"/>
          </p:cNvSpPr>
          <p:nvPr>
            <p:ph type="title" hasCustomPrompt="1"/>
          </p:nvPr>
        </p:nvSpPr>
        <p:spPr>
          <a:xfrm>
            <a:off x="243640" y="274638"/>
            <a:ext cx="2380526" cy="993775"/>
          </a:xfrm>
        </p:spPr>
        <p:txBody>
          <a:bodyPr>
            <a:noAutofit/>
          </a:bodyPr>
          <a:lstStyle>
            <a:lvl1pPr>
              <a:defRPr sz="2400"/>
            </a:lvl1pPr>
          </a:lstStyle>
          <a:p>
            <a:r>
              <a:rPr lang="en-US"/>
              <a:t>Title here</a:t>
            </a:r>
          </a:p>
        </p:txBody>
      </p:sp>
      <p:sp>
        <p:nvSpPr>
          <p:cNvPr id="31" name="Text Placeholder 7">
            <a:extLst>
              <a:ext uri="{FF2B5EF4-FFF2-40B4-BE49-F238E27FC236}">
                <a16:creationId xmlns:a16="http://schemas.microsoft.com/office/drawing/2014/main" id="{1CA5F0C8-FC49-6640-8689-E7D8E9296B06}"/>
              </a:ext>
            </a:extLst>
          </p:cNvPr>
          <p:cNvSpPr>
            <a:spLocks noGrp="1"/>
          </p:cNvSpPr>
          <p:nvPr>
            <p:ph type="body" sz="quarter" idx="13" hasCustomPrompt="1"/>
          </p:nvPr>
        </p:nvSpPr>
        <p:spPr>
          <a:xfrm>
            <a:off x="3434193" y="265176"/>
            <a:ext cx="5280336" cy="1009001"/>
          </a:xfrm>
        </p:spPr>
        <p:txBody>
          <a:bodyPr>
            <a:noAutofit/>
          </a:bodyPr>
          <a:lstStyle>
            <a:lvl1pPr marL="0" indent="0">
              <a:lnSpc>
                <a:spcPct val="100000"/>
              </a:lnSpc>
              <a:buNone/>
              <a:defRPr sz="1400" b="0" i="0">
                <a:solidFill>
                  <a:schemeClr val="tx2"/>
                </a:solidFill>
                <a:latin typeface="Calibri Light" panose="020F0302020204030204" pitchFamily="34" charset="0"/>
                <a:cs typeface="Calibri Light" panose="020F0302020204030204" pitchFamily="34" charset="0"/>
              </a:defRPr>
            </a:lvl1pPr>
            <a:lvl2pPr marL="457200" indent="0">
              <a:buNone/>
              <a:defRPr b="0" i="1">
                <a:solidFill>
                  <a:schemeClr val="accent6"/>
                </a:solidFill>
                <a:latin typeface="Neris Light" pitchFamily="2" charset="77"/>
              </a:defRPr>
            </a:lvl2pPr>
            <a:lvl3pPr marL="914400" indent="0">
              <a:buNone/>
              <a:defRPr b="0" i="1">
                <a:solidFill>
                  <a:schemeClr val="accent6"/>
                </a:solidFill>
                <a:latin typeface="Neris Light" pitchFamily="2" charset="77"/>
              </a:defRPr>
            </a:lvl3pPr>
            <a:lvl4pPr marL="1371600" indent="0">
              <a:buNone/>
              <a:defRPr b="0" i="1">
                <a:solidFill>
                  <a:schemeClr val="accent6"/>
                </a:solidFill>
                <a:latin typeface="Neris Light" pitchFamily="2" charset="77"/>
              </a:defRPr>
            </a:lvl4pPr>
            <a:lvl5pPr marL="1828800" indent="0">
              <a:buNone/>
              <a:defRPr b="0" i="1">
                <a:solidFill>
                  <a:schemeClr val="accent6"/>
                </a:solidFill>
                <a:latin typeface="Neris Light" pitchFamily="2" charset="77"/>
              </a:defRPr>
            </a:lvl5pPr>
          </a:lstStyle>
          <a:p>
            <a:pPr lvl="0"/>
            <a:r>
              <a:rPr lang="en-US"/>
              <a:t>Statement here…</a:t>
            </a:r>
          </a:p>
        </p:txBody>
      </p:sp>
      <p:sp>
        <p:nvSpPr>
          <p:cNvPr id="33" name="Text Placeholder 7">
            <a:extLst>
              <a:ext uri="{FF2B5EF4-FFF2-40B4-BE49-F238E27FC236}">
                <a16:creationId xmlns:a16="http://schemas.microsoft.com/office/drawing/2014/main" id="{88D25880-0704-6A49-8C3B-C959846A5245}"/>
              </a:ext>
            </a:extLst>
          </p:cNvPr>
          <p:cNvSpPr>
            <a:spLocks noGrp="1"/>
          </p:cNvSpPr>
          <p:nvPr>
            <p:ph type="body" sz="quarter" idx="15" hasCustomPrompt="1"/>
          </p:nvPr>
        </p:nvSpPr>
        <p:spPr>
          <a:xfrm>
            <a:off x="344713" y="1985248"/>
            <a:ext cx="2560320" cy="2369864"/>
          </a:xfrm>
        </p:spPr>
        <p:txBody>
          <a:bodyPr>
            <a:noAutofit/>
          </a:bodyPr>
          <a:lstStyle>
            <a:lvl1pPr marL="182880" indent="-182880">
              <a:lnSpc>
                <a:spcPct val="100000"/>
              </a:lnSpc>
              <a:buFont typeface="Arial" panose="020B0604020202020204" pitchFamily="34" charset="0"/>
              <a:buChar char="•"/>
              <a:defRPr sz="1100" b="0" i="0">
                <a:solidFill>
                  <a:schemeClr val="tx1"/>
                </a:solidFill>
                <a:latin typeface="Calibri Light" panose="020F0302020204030204" pitchFamily="34" charset="0"/>
                <a:cs typeface="Calibri Light" panose="020F0302020204030204" pitchFamily="34" charset="0"/>
              </a:defRPr>
            </a:lvl1pPr>
            <a:lvl2pPr marL="457200" indent="0">
              <a:buNone/>
              <a:defRPr b="0" i="1">
                <a:solidFill>
                  <a:schemeClr val="accent6"/>
                </a:solidFill>
                <a:latin typeface="Neris Light" pitchFamily="2" charset="77"/>
              </a:defRPr>
            </a:lvl2pPr>
            <a:lvl3pPr marL="914400" indent="0">
              <a:buNone/>
              <a:defRPr b="0" i="1">
                <a:solidFill>
                  <a:schemeClr val="accent6"/>
                </a:solidFill>
                <a:latin typeface="Neris Light" pitchFamily="2" charset="77"/>
              </a:defRPr>
            </a:lvl3pPr>
            <a:lvl4pPr marL="1371600" indent="0">
              <a:buNone/>
              <a:defRPr b="0" i="1">
                <a:solidFill>
                  <a:schemeClr val="accent6"/>
                </a:solidFill>
                <a:latin typeface="Neris Light" pitchFamily="2" charset="77"/>
              </a:defRPr>
            </a:lvl4pPr>
            <a:lvl5pPr marL="1828800" indent="0">
              <a:buNone/>
              <a:defRPr b="0" i="1">
                <a:solidFill>
                  <a:schemeClr val="accent6"/>
                </a:solidFill>
                <a:latin typeface="Neris Light" pitchFamily="2" charset="77"/>
              </a:defRPr>
            </a:lvl5pPr>
          </a:lstStyle>
          <a:p>
            <a:pPr lvl="0"/>
            <a:r>
              <a:rPr lang="en-US"/>
              <a:t>Bullet 1</a:t>
            </a:r>
          </a:p>
        </p:txBody>
      </p:sp>
      <p:sp>
        <p:nvSpPr>
          <p:cNvPr id="34" name="Text Placeholder 7">
            <a:extLst>
              <a:ext uri="{FF2B5EF4-FFF2-40B4-BE49-F238E27FC236}">
                <a16:creationId xmlns:a16="http://schemas.microsoft.com/office/drawing/2014/main" id="{3BA40CB2-0186-BF45-B6D8-C93E746BC438}"/>
              </a:ext>
            </a:extLst>
          </p:cNvPr>
          <p:cNvSpPr>
            <a:spLocks noGrp="1"/>
          </p:cNvSpPr>
          <p:nvPr>
            <p:ph type="body" sz="quarter" idx="16" hasCustomPrompt="1"/>
          </p:nvPr>
        </p:nvSpPr>
        <p:spPr>
          <a:xfrm>
            <a:off x="344713" y="1676528"/>
            <a:ext cx="2560320" cy="308719"/>
          </a:xfrm>
        </p:spPr>
        <p:txBody>
          <a:bodyPr anchor="b">
            <a:noAutofit/>
          </a:bodyPr>
          <a:lstStyle>
            <a:lvl1pPr marL="0" indent="0">
              <a:lnSpc>
                <a:spcPct val="100000"/>
              </a:lnSpc>
              <a:buFont typeface="Arial" panose="020B0604020202020204" pitchFamily="34" charset="0"/>
              <a:buNone/>
              <a:defRPr sz="1400" b="1" i="0" spc="300">
                <a:solidFill>
                  <a:schemeClr val="tx2"/>
                </a:solidFill>
                <a:latin typeface="Calibri" panose="020F0502020204030204" pitchFamily="34" charset="0"/>
                <a:cs typeface="Calibri" panose="020F0502020204030204" pitchFamily="34" charset="0"/>
              </a:defRPr>
            </a:lvl1pPr>
            <a:lvl2pPr marL="457200" indent="0">
              <a:buNone/>
              <a:defRPr b="0" i="1">
                <a:solidFill>
                  <a:schemeClr val="accent6"/>
                </a:solidFill>
                <a:latin typeface="Neris Light" pitchFamily="2" charset="77"/>
              </a:defRPr>
            </a:lvl2pPr>
            <a:lvl3pPr marL="914400" indent="0">
              <a:buNone/>
              <a:defRPr b="0" i="1">
                <a:solidFill>
                  <a:schemeClr val="accent6"/>
                </a:solidFill>
                <a:latin typeface="Neris Light" pitchFamily="2" charset="77"/>
              </a:defRPr>
            </a:lvl3pPr>
            <a:lvl4pPr marL="1371600" indent="0">
              <a:buNone/>
              <a:defRPr b="0" i="1">
                <a:solidFill>
                  <a:schemeClr val="accent6"/>
                </a:solidFill>
                <a:latin typeface="Neris Light" pitchFamily="2" charset="77"/>
              </a:defRPr>
            </a:lvl4pPr>
            <a:lvl5pPr marL="1828800" indent="0">
              <a:buNone/>
              <a:defRPr b="0" i="1">
                <a:solidFill>
                  <a:schemeClr val="accent6"/>
                </a:solidFill>
                <a:latin typeface="Neris Light" pitchFamily="2" charset="77"/>
              </a:defRPr>
            </a:lvl5pPr>
          </a:lstStyle>
          <a:p>
            <a:pPr lvl="0"/>
            <a:r>
              <a:rPr lang="en-US"/>
              <a:t>LABEL</a:t>
            </a:r>
          </a:p>
        </p:txBody>
      </p:sp>
      <p:sp>
        <p:nvSpPr>
          <p:cNvPr id="35" name="Text Placeholder 7">
            <a:extLst>
              <a:ext uri="{FF2B5EF4-FFF2-40B4-BE49-F238E27FC236}">
                <a16:creationId xmlns:a16="http://schemas.microsoft.com/office/drawing/2014/main" id="{FEB20623-2D5B-3440-A017-7BBFC814F1E2}"/>
              </a:ext>
            </a:extLst>
          </p:cNvPr>
          <p:cNvSpPr>
            <a:spLocks noGrp="1"/>
          </p:cNvSpPr>
          <p:nvPr>
            <p:ph type="body" sz="quarter" idx="17" hasCustomPrompt="1"/>
          </p:nvPr>
        </p:nvSpPr>
        <p:spPr>
          <a:xfrm>
            <a:off x="3434193" y="1985246"/>
            <a:ext cx="1766392" cy="2369866"/>
          </a:xfrm>
        </p:spPr>
        <p:txBody>
          <a:bodyPr>
            <a:noAutofit/>
          </a:bodyPr>
          <a:lstStyle>
            <a:lvl1pPr marL="182880" indent="-182880">
              <a:lnSpc>
                <a:spcPct val="100000"/>
              </a:lnSpc>
              <a:buFont typeface="Arial" panose="020B0604020202020204" pitchFamily="34" charset="0"/>
              <a:buChar char="•"/>
              <a:defRPr sz="1100" b="0" i="0">
                <a:solidFill>
                  <a:schemeClr val="tx1"/>
                </a:solidFill>
                <a:latin typeface="Calibri Light" panose="020F0302020204030204" pitchFamily="34" charset="0"/>
                <a:cs typeface="Calibri Light" panose="020F0302020204030204" pitchFamily="34" charset="0"/>
              </a:defRPr>
            </a:lvl1pPr>
            <a:lvl2pPr marL="457200" indent="0">
              <a:buNone/>
              <a:defRPr b="0" i="1">
                <a:solidFill>
                  <a:schemeClr val="accent6"/>
                </a:solidFill>
                <a:latin typeface="Neris Light" pitchFamily="2" charset="77"/>
              </a:defRPr>
            </a:lvl2pPr>
            <a:lvl3pPr marL="914400" indent="0">
              <a:buNone/>
              <a:defRPr b="0" i="1">
                <a:solidFill>
                  <a:schemeClr val="accent6"/>
                </a:solidFill>
                <a:latin typeface="Neris Light" pitchFamily="2" charset="77"/>
              </a:defRPr>
            </a:lvl3pPr>
            <a:lvl4pPr marL="1371600" indent="0">
              <a:buNone/>
              <a:defRPr b="0" i="1">
                <a:solidFill>
                  <a:schemeClr val="accent6"/>
                </a:solidFill>
                <a:latin typeface="Neris Light" pitchFamily="2" charset="77"/>
              </a:defRPr>
            </a:lvl4pPr>
            <a:lvl5pPr marL="1828800" indent="0">
              <a:buNone/>
              <a:defRPr b="0" i="1">
                <a:solidFill>
                  <a:schemeClr val="accent6"/>
                </a:solidFill>
                <a:latin typeface="Neris Light" pitchFamily="2" charset="77"/>
              </a:defRPr>
            </a:lvl5pPr>
          </a:lstStyle>
          <a:p>
            <a:pPr lvl="0"/>
            <a:r>
              <a:rPr lang="en-US"/>
              <a:t>Bullet 1</a:t>
            </a:r>
          </a:p>
        </p:txBody>
      </p:sp>
      <p:sp>
        <p:nvSpPr>
          <p:cNvPr id="36" name="Text Placeholder 7">
            <a:extLst>
              <a:ext uri="{FF2B5EF4-FFF2-40B4-BE49-F238E27FC236}">
                <a16:creationId xmlns:a16="http://schemas.microsoft.com/office/drawing/2014/main" id="{925F76FA-8FFE-964A-BAE1-1171CEC3625D}"/>
              </a:ext>
            </a:extLst>
          </p:cNvPr>
          <p:cNvSpPr>
            <a:spLocks noGrp="1"/>
          </p:cNvSpPr>
          <p:nvPr>
            <p:ph type="body" sz="quarter" idx="18" hasCustomPrompt="1"/>
          </p:nvPr>
        </p:nvSpPr>
        <p:spPr>
          <a:xfrm>
            <a:off x="3434194" y="1677021"/>
            <a:ext cx="1766392" cy="309239"/>
          </a:xfrm>
        </p:spPr>
        <p:txBody>
          <a:bodyPr anchor="b">
            <a:noAutofit/>
          </a:bodyPr>
          <a:lstStyle>
            <a:lvl1pPr marL="0" indent="0">
              <a:lnSpc>
                <a:spcPct val="100000"/>
              </a:lnSpc>
              <a:buFont typeface="Arial" panose="020B0604020202020204" pitchFamily="34" charset="0"/>
              <a:buNone/>
              <a:defRPr sz="1400" b="1" i="0" spc="300">
                <a:solidFill>
                  <a:schemeClr val="tx2"/>
                </a:solidFill>
                <a:latin typeface="Calibri" panose="020F0502020204030204" pitchFamily="34" charset="0"/>
                <a:cs typeface="Calibri" panose="020F0502020204030204" pitchFamily="34" charset="0"/>
              </a:defRPr>
            </a:lvl1pPr>
            <a:lvl2pPr marL="457200" indent="0">
              <a:buNone/>
              <a:defRPr b="0" i="1">
                <a:solidFill>
                  <a:schemeClr val="accent6"/>
                </a:solidFill>
                <a:latin typeface="Neris Light" pitchFamily="2" charset="77"/>
              </a:defRPr>
            </a:lvl2pPr>
            <a:lvl3pPr marL="914400" indent="0">
              <a:buNone/>
              <a:defRPr b="0" i="1">
                <a:solidFill>
                  <a:schemeClr val="accent6"/>
                </a:solidFill>
                <a:latin typeface="Neris Light" pitchFamily="2" charset="77"/>
              </a:defRPr>
            </a:lvl3pPr>
            <a:lvl4pPr marL="1371600" indent="0">
              <a:buNone/>
              <a:defRPr b="0" i="1">
                <a:solidFill>
                  <a:schemeClr val="accent6"/>
                </a:solidFill>
                <a:latin typeface="Neris Light" pitchFamily="2" charset="77"/>
              </a:defRPr>
            </a:lvl4pPr>
            <a:lvl5pPr marL="1828800" indent="0">
              <a:buNone/>
              <a:defRPr b="0" i="1">
                <a:solidFill>
                  <a:schemeClr val="accent6"/>
                </a:solidFill>
                <a:latin typeface="Neris Light" pitchFamily="2" charset="77"/>
              </a:defRPr>
            </a:lvl5pPr>
          </a:lstStyle>
          <a:p>
            <a:pPr lvl="0"/>
            <a:r>
              <a:rPr lang="en-US"/>
              <a:t>LABEL</a:t>
            </a:r>
          </a:p>
        </p:txBody>
      </p:sp>
      <p:sp>
        <p:nvSpPr>
          <p:cNvPr id="37" name="Text Placeholder 7">
            <a:extLst>
              <a:ext uri="{FF2B5EF4-FFF2-40B4-BE49-F238E27FC236}">
                <a16:creationId xmlns:a16="http://schemas.microsoft.com/office/drawing/2014/main" id="{5A07B9CD-7958-C542-B6C1-3AFDA0225B70}"/>
              </a:ext>
            </a:extLst>
          </p:cNvPr>
          <p:cNvSpPr>
            <a:spLocks noGrp="1"/>
          </p:cNvSpPr>
          <p:nvPr>
            <p:ph type="body" sz="quarter" idx="19" hasCustomPrompt="1"/>
          </p:nvPr>
        </p:nvSpPr>
        <p:spPr>
          <a:xfrm>
            <a:off x="5867378" y="1985247"/>
            <a:ext cx="2933722" cy="969964"/>
          </a:xfrm>
        </p:spPr>
        <p:txBody>
          <a:bodyPr>
            <a:noAutofit/>
          </a:bodyPr>
          <a:lstStyle>
            <a:lvl1pPr marL="182880" indent="-182880">
              <a:lnSpc>
                <a:spcPct val="100000"/>
              </a:lnSpc>
              <a:buFont typeface="Arial" panose="020B0604020202020204" pitchFamily="34" charset="0"/>
              <a:buChar char="•"/>
              <a:defRPr sz="1100" b="0" i="0">
                <a:solidFill>
                  <a:schemeClr val="tx1"/>
                </a:solidFill>
                <a:latin typeface="Calibri Light" panose="020F0302020204030204" pitchFamily="34" charset="0"/>
                <a:cs typeface="Calibri Light" panose="020F0302020204030204" pitchFamily="34" charset="0"/>
              </a:defRPr>
            </a:lvl1pPr>
            <a:lvl2pPr marL="457200" indent="0">
              <a:buNone/>
              <a:defRPr b="0" i="1">
                <a:solidFill>
                  <a:schemeClr val="accent6"/>
                </a:solidFill>
                <a:latin typeface="Neris Light" pitchFamily="2" charset="77"/>
              </a:defRPr>
            </a:lvl2pPr>
            <a:lvl3pPr marL="914400" indent="0">
              <a:buNone/>
              <a:defRPr b="0" i="1">
                <a:solidFill>
                  <a:schemeClr val="accent6"/>
                </a:solidFill>
                <a:latin typeface="Neris Light" pitchFamily="2" charset="77"/>
              </a:defRPr>
            </a:lvl3pPr>
            <a:lvl4pPr marL="1371600" indent="0">
              <a:buNone/>
              <a:defRPr b="0" i="1">
                <a:solidFill>
                  <a:schemeClr val="accent6"/>
                </a:solidFill>
                <a:latin typeface="Neris Light" pitchFamily="2" charset="77"/>
              </a:defRPr>
            </a:lvl4pPr>
            <a:lvl5pPr marL="1828800" indent="0">
              <a:buNone/>
              <a:defRPr b="0" i="1">
                <a:solidFill>
                  <a:schemeClr val="accent6"/>
                </a:solidFill>
                <a:latin typeface="Neris Light" pitchFamily="2" charset="77"/>
              </a:defRPr>
            </a:lvl5pPr>
          </a:lstStyle>
          <a:p>
            <a:pPr lvl="0"/>
            <a:r>
              <a:rPr lang="en-US"/>
              <a:t>Bullet 1</a:t>
            </a:r>
          </a:p>
        </p:txBody>
      </p:sp>
      <p:sp>
        <p:nvSpPr>
          <p:cNvPr id="38" name="Text Placeholder 7">
            <a:extLst>
              <a:ext uri="{FF2B5EF4-FFF2-40B4-BE49-F238E27FC236}">
                <a16:creationId xmlns:a16="http://schemas.microsoft.com/office/drawing/2014/main" id="{8DE3B2D0-B749-E543-9DAE-FCCD8AC324C8}"/>
              </a:ext>
            </a:extLst>
          </p:cNvPr>
          <p:cNvSpPr>
            <a:spLocks noGrp="1"/>
          </p:cNvSpPr>
          <p:nvPr>
            <p:ph type="body" sz="quarter" idx="20" hasCustomPrompt="1"/>
          </p:nvPr>
        </p:nvSpPr>
        <p:spPr>
          <a:xfrm>
            <a:off x="5867378" y="1676528"/>
            <a:ext cx="2933722" cy="308719"/>
          </a:xfrm>
        </p:spPr>
        <p:txBody>
          <a:bodyPr anchor="b">
            <a:noAutofit/>
          </a:bodyPr>
          <a:lstStyle>
            <a:lvl1pPr marL="0" indent="0">
              <a:lnSpc>
                <a:spcPct val="100000"/>
              </a:lnSpc>
              <a:buFont typeface="Arial" panose="020B0604020202020204" pitchFamily="34" charset="0"/>
              <a:buNone/>
              <a:defRPr sz="1400" b="1" i="0" spc="300">
                <a:solidFill>
                  <a:schemeClr val="tx2"/>
                </a:solidFill>
                <a:latin typeface="Calibri" panose="020F0502020204030204" pitchFamily="34" charset="0"/>
                <a:cs typeface="Calibri" panose="020F0502020204030204" pitchFamily="34" charset="0"/>
              </a:defRPr>
            </a:lvl1pPr>
            <a:lvl2pPr marL="457200" indent="0">
              <a:buNone/>
              <a:defRPr b="0" i="1">
                <a:solidFill>
                  <a:schemeClr val="accent6"/>
                </a:solidFill>
                <a:latin typeface="Neris Light" pitchFamily="2" charset="77"/>
              </a:defRPr>
            </a:lvl2pPr>
            <a:lvl3pPr marL="914400" indent="0">
              <a:buNone/>
              <a:defRPr b="0" i="1">
                <a:solidFill>
                  <a:schemeClr val="accent6"/>
                </a:solidFill>
                <a:latin typeface="Neris Light" pitchFamily="2" charset="77"/>
              </a:defRPr>
            </a:lvl3pPr>
            <a:lvl4pPr marL="1371600" indent="0">
              <a:buNone/>
              <a:defRPr b="0" i="1">
                <a:solidFill>
                  <a:schemeClr val="accent6"/>
                </a:solidFill>
                <a:latin typeface="Neris Light" pitchFamily="2" charset="77"/>
              </a:defRPr>
            </a:lvl4pPr>
            <a:lvl5pPr marL="1828800" indent="0">
              <a:buNone/>
              <a:defRPr b="0" i="1">
                <a:solidFill>
                  <a:schemeClr val="accent6"/>
                </a:solidFill>
                <a:latin typeface="Neris Light" pitchFamily="2" charset="77"/>
              </a:defRPr>
            </a:lvl5pPr>
          </a:lstStyle>
          <a:p>
            <a:pPr lvl="0"/>
            <a:r>
              <a:rPr lang="en-US"/>
              <a:t>LABEL</a:t>
            </a:r>
          </a:p>
        </p:txBody>
      </p:sp>
      <p:sp>
        <p:nvSpPr>
          <p:cNvPr id="46" name="Picture Placeholder 45">
            <a:extLst>
              <a:ext uri="{FF2B5EF4-FFF2-40B4-BE49-F238E27FC236}">
                <a16:creationId xmlns:a16="http://schemas.microsoft.com/office/drawing/2014/main" id="{BA1DAF2B-B6AC-884F-90E1-EFC0C45BA2E2}"/>
              </a:ext>
            </a:extLst>
          </p:cNvPr>
          <p:cNvSpPr>
            <a:spLocks noGrp="1"/>
          </p:cNvSpPr>
          <p:nvPr>
            <p:ph type="pic" sz="quarter" idx="22" hasCustomPrompt="1"/>
          </p:nvPr>
        </p:nvSpPr>
        <p:spPr>
          <a:xfrm>
            <a:off x="6078143" y="3735473"/>
            <a:ext cx="596900" cy="466725"/>
          </a:xfrm>
        </p:spPr>
        <p:txBody>
          <a:bodyPr>
            <a:normAutofit/>
          </a:bodyPr>
          <a:lstStyle>
            <a:lvl1pPr marL="0" indent="0">
              <a:buNone/>
              <a:defRPr sz="1000"/>
            </a:lvl1pPr>
          </a:lstStyle>
          <a:p>
            <a:r>
              <a:rPr lang="en-US" dirty="0"/>
              <a:t>Picture</a:t>
            </a:r>
          </a:p>
        </p:txBody>
      </p:sp>
      <p:sp>
        <p:nvSpPr>
          <p:cNvPr id="47" name="Picture Placeholder 45">
            <a:extLst>
              <a:ext uri="{FF2B5EF4-FFF2-40B4-BE49-F238E27FC236}">
                <a16:creationId xmlns:a16="http://schemas.microsoft.com/office/drawing/2014/main" id="{766EECB1-A1FF-0949-B3AA-A5D1E78A281D}"/>
              </a:ext>
            </a:extLst>
          </p:cNvPr>
          <p:cNvSpPr>
            <a:spLocks noGrp="1"/>
          </p:cNvSpPr>
          <p:nvPr>
            <p:ph type="pic" sz="quarter" idx="23" hasCustomPrompt="1"/>
          </p:nvPr>
        </p:nvSpPr>
        <p:spPr>
          <a:xfrm>
            <a:off x="7085418" y="3735473"/>
            <a:ext cx="596900" cy="466725"/>
          </a:xfrm>
        </p:spPr>
        <p:txBody>
          <a:bodyPr>
            <a:normAutofit/>
          </a:bodyPr>
          <a:lstStyle>
            <a:lvl1pPr marL="0" indent="0">
              <a:buNone/>
              <a:defRPr sz="1000"/>
            </a:lvl1pPr>
          </a:lstStyle>
          <a:p>
            <a:r>
              <a:rPr lang="en-US" dirty="0"/>
              <a:t>Picture</a:t>
            </a:r>
          </a:p>
        </p:txBody>
      </p:sp>
      <p:sp>
        <p:nvSpPr>
          <p:cNvPr id="48" name="Picture Placeholder 45">
            <a:extLst>
              <a:ext uri="{FF2B5EF4-FFF2-40B4-BE49-F238E27FC236}">
                <a16:creationId xmlns:a16="http://schemas.microsoft.com/office/drawing/2014/main" id="{37CEE0CC-A49E-2946-9D40-A769FBB86D27}"/>
              </a:ext>
            </a:extLst>
          </p:cNvPr>
          <p:cNvSpPr>
            <a:spLocks noGrp="1"/>
          </p:cNvSpPr>
          <p:nvPr>
            <p:ph type="pic" sz="quarter" idx="24" hasCustomPrompt="1"/>
          </p:nvPr>
        </p:nvSpPr>
        <p:spPr>
          <a:xfrm>
            <a:off x="8093956" y="3735473"/>
            <a:ext cx="596900" cy="466725"/>
          </a:xfrm>
        </p:spPr>
        <p:txBody>
          <a:bodyPr>
            <a:normAutofit/>
          </a:bodyPr>
          <a:lstStyle>
            <a:lvl1pPr marL="0" indent="0">
              <a:buNone/>
              <a:defRPr sz="1000"/>
            </a:lvl1pPr>
          </a:lstStyle>
          <a:p>
            <a:r>
              <a:rPr lang="en-US" dirty="0"/>
              <a:t>Picture</a:t>
            </a:r>
          </a:p>
        </p:txBody>
      </p:sp>
      <p:sp>
        <p:nvSpPr>
          <p:cNvPr id="22" name="Slide Number Placeholder 5">
            <a:extLst>
              <a:ext uri="{FF2B5EF4-FFF2-40B4-BE49-F238E27FC236}">
                <a16:creationId xmlns:a16="http://schemas.microsoft.com/office/drawing/2014/main" id="{FDD3BC58-584E-4617-81A3-E5BCB5271C86}"/>
              </a:ext>
            </a:extLst>
          </p:cNvPr>
          <p:cNvSpPr>
            <a:spLocks noGrp="1"/>
          </p:cNvSpPr>
          <p:nvPr>
            <p:ph type="sldNum" sz="quarter" idx="12"/>
          </p:nvPr>
        </p:nvSpPr>
        <p:spPr>
          <a:xfrm>
            <a:off x="6579479" y="4767263"/>
            <a:ext cx="2236801" cy="274637"/>
          </a:xfrm>
        </p:spPr>
        <p:txBody>
          <a:bodyPr/>
          <a:lstStyle>
            <a:lvl1pPr>
              <a:defRPr>
                <a:latin typeface="Calibri" panose="020F0502020204030204" pitchFamily="34" charset="0"/>
                <a:cs typeface="Calibri" panose="020F0502020204030204" pitchFamily="34" charset="0"/>
              </a:defRPr>
            </a:lvl1pPr>
          </a:lstStyle>
          <a:p>
            <a:r>
              <a:rPr lang="en-US" sz="800" dirty="0"/>
              <a:t>  </a:t>
            </a:r>
            <a:r>
              <a:rPr lang="en-US" sz="900" dirty="0"/>
              <a:t>Keep America Beautiful  </a:t>
            </a:r>
            <a:fld id="{F623929B-BBED-F146-94F6-ECC793D8F228}" type="slidenum">
              <a:rPr lang="en-US" smtClean="0"/>
              <a:pPr/>
              <a:t>‹#›</a:t>
            </a:fld>
            <a:endParaRPr lang="en-US" dirty="0"/>
          </a:p>
        </p:txBody>
      </p:sp>
      <p:pic>
        <p:nvPicPr>
          <p:cNvPr id="20" name="Graphic 19">
            <a:extLst>
              <a:ext uri="{FF2B5EF4-FFF2-40B4-BE49-F238E27FC236}">
                <a16:creationId xmlns:a16="http://schemas.microsoft.com/office/drawing/2014/main" id="{8D8CAA40-AFD9-4152-982E-0F05DFFFBE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507663" flipH="1" flipV="1">
            <a:off x="-782404" y="-2262619"/>
            <a:ext cx="4183974" cy="4183974"/>
          </a:xfrm>
          <a:prstGeom prst="rect">
            <a:avLst/>
          </a:prstGeom>
        </p:spPr>
      </p:pic>
    </p:spTree>
    <p:extLst>
      <p:ext uri="{BB962C8B-B14F-4D97-AF65-F5344CB8AC3E}">
        <p14:creationId xmlns:p14="http://schemas.microsoft.com/office/powerpoint/2010/main" val="1557312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 Picture and 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668D8-7B2C-D748-9A7B-DE1CA5371FF2}"/>
              </a:ext>
            </a:extLst>
          </p:cNvPr>
          <p:cNvSpPr>
            <a:spLocks noGrp="1"/>
          </p:cNvSpPr>
          <p:nvPr>
            <p:ph type="title"/>
          </p:nvPr>
        </p:nvSpPr>
        <p:spPr>
          <a:xfrm>
            <a:off x="243639" y="274638"/>
            <a:ext cx="5885177" cy="99377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B17A897-9514-3348-BCA7-CDD4B1E644E6}"/>
              </a:ext>
            </a:extLst>
          </p:cNvPr>
          <p:cNvSpPr>
            <a:spLocks noGrp="1"/>
          </p:cNvSpPr>
          <p:nvPr>
            <p:ph idx="1"/>
          </p:nvPr>
        </p:nvSpPr>
        <p:spPr>
          <a:xfrm>
            <a:off x="246888" y="1664208"/>
            <a:ext cx="5266944" cy="1911095"/>
          </a:xfrm>
        </p:spPr>
        <p:txBody>
          <a:bodyPr/>
          <a:lstStyle>
            <a:lvl1pPr marL="182880" indent="-182880">
              <a:lnSpc>
                <a:spcPct val="100000"/>
              </a:lnSpc>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CFAD0C4-A4AD-4D4B-BF9D-76F413D9442D}"/>
              </a:ext>
            </a:extLst>
          </p:cNvPr>
          <p:cNvSpPr>
            <a:spLocks noGrp="1"/>
          </p:cNvSpPr>
          <p:nvPr>
            <p:ph type="body" sz="quarter" idx="13" hasCustomPrompt="1"/>
          </p:nvPr>
        </p:nvSpPr>
        <p:spPr>
          <a:xfrm>
            <a:off x="243640" y="847725"/>
            <a:ext cx="5495544" cy="795528"/>
          </a:xfrm>
        </p:spPr>
        <p:txBody>
          <a:bodyPr>
            <a:normAutofit/>
          </a:bodyPr>
          <a:lstStyle>
            <a:lvl1pPr marL="0" indent="0">
              <a:buNone/>
              <a:defRPr sz="2400" b="0" i="1">
                <a:solidFill>
                  <a:schemeClr val="tx2"/>
                </a:solidFill>
                <a:latin typeface="Calibri Light" panose="020F0302020204030204" pitchFamily="34" charset="0"/>
                <a:cs typeface="Calibri Light" panose="020F0302020204030204" pitchFamily="34" charset="0"/>
              </a:defRPr>
            </a:lvl1pPr>
            <a:lvl2pPr marL="457200" indent="0">
              <a:buNone/>
              <a:defRPr b="0" i="1">
                <a:solidFill>
                  <a:schemeClr val="accent6"/>
                </a:solidFill>
                <a:latin typeface="Neris Light" pitchFamily="2" charset="77"/>
              </a:defRPr>
            </a:lvl2pPr>
            <a:lvl3pPr marL="914400" indent="0">
              <a:buNone/>
              <a:defRPr b="0" i="1">
                <a:solidFill>
                  <a:schemeClr val="accent6"/>
                </a:solidFill>
                <a:latin typeface="Neris Light" pitchFamily="2" charset="77"/>
              </a:defRPr>
            </a:lvl3pPr>
            <a:lvl4pPr marL="1371600" indent="0">
              <a:buNone/>
              <a:defRPr b="0" i="1">
                <a:solidFill>
                  <a:schemeClr val="accent6"/>
                </a:solidFill>
                <a:latin typeface="Neris Light" pitchFamily="2" charset="77"/>
              </a:defRPr>
            </a:lvl4pPr>
            <a:lvl5pPr marL="1828800" indent="0">
              <a:buNone/>
              <a:defRPr b="0" i="1">
                <a:solidFill>
                  <a:schemeClr val="accent6"/>
                </a:solidFill>
                <a:latin typeface="Neris Light" pitchFamily="2" charset="77"/>
              </a:defRPr>
            </a:lvl5pPr>
          </a:lstStyle>
          <a:p>
            <a:pPr lvl="0"/>
            <a:r>
              <a:rPr lang="en-US"/>
              <a:t>Edit </a:t>
            </a:r>
            <a:r>
              <a:rPr lang="en-US" err="1"/>
              <a:t>Subheader</a:t>
            </a:r>
            <a:endParaRPr lang="en-US"/>
          </a:p>
        </p:txBody>
      </p:sp>
      <p:sp>
        <p:nvSpPr>
          <p:cNvPr id="14" name="Content Placeholder 2">
            <a:extLst>
              <a:ext uri="{FF2B5EF4-FFF2-40B4-BE49-F238E27FC236}">
                <a16:creationId xmlns:a16="http://schemas.microsoft.com/office/drawing/2014/main" id="{3F48063C-1AEB-1642-9E4C-2F4E01CAA9B6}"/>
              </a:ext>
            </a:extLst>
          </p:cNvPr>
          <p:cNvSpPr>
            <a:spLocks noGrp="1"/>
          </p:cNvSpPr>
          <p:nvPr>
            <p:ph idx="28"/>
          </p:nvPr>
        </p:nvSpPr>
        <p:spPr>
          <a:xfrm>
            <a:off x="342900" y="3807093"/>
            <a:ext cx="2834462" cy="773409"/>
          </a:xfrm>
          <a:prstGeom prst="roundRect">
            <a:avLst>
              <a:gd name="adj" fmla="val 2394"/>
            </a:avLst>
          </a:prstGeom>
          <a:ln w="9525">
            <a:solidFill>
              <a:schemeClr val="tx2"/>
            </a:solidFill>
          </a:ln>
        </p:spPr>
        <p:txBody>
          <a:bodyPr tIns="91440">
            <a:normAutofit/>
          </a:bodyPr>
          <a:lstStyle>
            <a:lvl1pPr marL="0" indent="0">
              <a:lnSpc>
                <a:spcPct val="100000"/>
              </a:lnSpc>
              <a:buNone/>
              <a:defRPr sz="1000">
                <a:solidFill>
                  <a:schemeClr val="accent6"/>
                </a:solidFill>
              </a:defRPr>
            </a:lvl1pPr>
          </a:lstStyle>
          <a:p>
            <a:pPr lvl="0"/>
            <a:r>
              <a:rPr lang="en-US"/>
              <a:t>Click to edit Master text styles</a:t>
            </a:r>
          </a:p>
        </p:txBody>
      </p:sp>
      <p:sp>
        <p:nvSpPr>
          <p:cNvPr id="15" name="Text Placeholder 57">
            <a:extLst>
              <a:ext uri="{FF2B5EF4-FFF2-40B4-BE49-F238E27FC236}">
                <a16:creationId xmlns:a16="http://schemas.microsoft.com/office/drawing/2014/main" id="{C44DD0A3-9D5E-514C-99BC-F9989D6E048C}"/>
              </a:ext>
            </a:extLst>
          </p:cNvPr>
          <p:cNvSpPr>
            <a:spLocks noGrp="1"/>
          </p:cNvSpPr>
          <p:nvPr>
            <p:ph type="body" sz="quarter" idx="29" hasCustomPrompt="1"/>
          </p:nvPr>
        </p:nvSpPr>
        <p:spPr>
          <a:xfrm>
            <a:off x="1030917" y="3681106"/>
            <a:ext cx="1458426" cy="191210"/>
          </a:xfrm>
          <a:solidFill>
            <a:schemeClr val="bg1"/>
          </a:solidFill>
        </p:spPr>
        <p:txBody>
          <a:bodyPr bIns="9144">
            <a:normAutofit/>
          </a:bodyPr>
          <a:lstStyle>
            <a:lvl1pPr marL="0" indent="0" algn="ctr">
              <a:buNone/>
              <a:defRPr sz="1100" b="1" i="0" spc="0">
                <a:solidFill>
                  <a:schemeClr val="tx2"/>
                </a:solidFill>
                <a:latin typeface="Calibri" panose="020F0502020204030204" pitchFamily="34" charset="0"/>
                <a:cs typeface="Calibri" panose="020F0502020204030204" pitchFamily="34" charset="0"/>
              </a:defRPr>
            </a:lvl1pPr>
          </a:lstStyle>
          <a:p>
            <a:pPr lvl="0"/>
            <a:r>
              <a:rPr lang="en-US"/>
              <a:t>Header Here</a:t>
            </a:r>
          </a:p>
        </p:txBody>
      </p:sp>
      <p:sp>
        <p:nvSpPr>
          <p:cNvPr id="16" name="Picture Placeholder 45">
            <a:extLst>
              <a:ext uri="{FF2B5EF4-FFF2-40B4-BE49-F238E27FC236}">
                <a16:creationId xmlns:a16="http://schemas.microsoft.com/office/drawing/2014/main" id="{AB5C6C5A-9413-A743-8B36-AF5FFA91C5A9}"/>
              </a:ext>
            </a:extLst>
          </p:cNvPr>
          <p:cNvSpPr>
            <a:spLocks noGrp="1"/>
          </p:cNvSpPr>
          <p:nvPr>
            <p:ph type="pic" sz="quarter" idx="22" hasCustomPrompt="1"/>
          </p:nvPr>
        </p:nvSpPr>
        <p:spPr>
          <a:xfrm>
            <a:off x="454405" y="3983913"/>
            <a:ext cx="596900" cy="466725"/>
          </a:xfrm>
        </p:spPr>
        <p:txBody>
          <a:bodyPr>
            <a:normAutofit/>
          </a:bodyPr>
          <a:lstStyle>
            <a:lvl1pPr marL="0" indent="0">
              <a:buNone/>
              <a:defRPr sz="1000"/>
            </a:lvl1pPr>
          </a:lstStyle>
          <a:p>
            <a:r>
              <a:rPr lang="en-US" dirty="0"/>
              <a:t>Picture</a:t>
            </a:r>
          </a:p>
        </p:txBody>
      </p:sp>
      <p:sp>
        <p:nvSpPr>
          <p:cNvPr id="17" name="Picture Placeholder 45">
            <a:extLst>
              <a:ext uri="{FF2B5EF4-FFF2-40B4-BE49-F238E27FC236}">
                <a16:creationId xmlns:a16="http://schemas.microsoft.com/office/drawing/2014/main" id="{3773A7ED-DA40-E845-AE95-9305093597E4}"/>
              </a:ext>
            </a:extLst>
          </p:cNvPr>
          <p:cNvSpPr>
            <a:spLocks noGrp="1"/>
          </p:cNvSpPr>
          <p:nvPr>
            <p:ph type="pic" sz="quarter" idx="23" hasCustomPrompt="1"/>
          </p:nvPr>
        </p:nvSpPr>
        <p:spPr>
          <a:xfrm>
            <a:off x="1461680" y="3983913"/>
            <a:ext cx="596900" cy="466725"/>
          </a:xfrm>
        </p:spPr>
        <p:txBody>
          <a:bodyPr>
            <a:normAutofit/>
          </a:bodyPr>
          <a:lstStyle>
            <a:lvl1pPr marL="0" indent="0">
              <a:buNone/>
              <a:defRPr sz="1000"/>
            </a:lvl1pPr>
          </a:lstStyle>
          <a:p>
            <a:r>
              <a:rPr lang="en-US" dirty="0"/>
              <a:t>Picture</a:t>
            </a:r>
          </a:p>
        </p:txBody>
      </p:sp>
      <p:sp>
        <p:nvSpPr>
          <p:cNvPr id="18" name="Picture Placeholder 45">
            <a:extLst>
              <a:ext uri="{FF2B5EF4-FFF2-40B4-BE49-F238E27FC236}">
                <a16:creationId xmlns:a16="http://schemas.microsoft.com/office/drawing/2014/main" id="{E241BDB0-AC6F-334B-96BB-CAB1818DF1B0}"/>
              </a:ext>
            </a:extLst>
          </p:cNvPr>
          <p:cNvSpPr>
            <a:spLocks noGrp="1"/>
          </p:cNvSpPr>
          <p:nvPr>
            <p:ph type="pic" sz="quarter" idx="24" hasCustomPrompt="1"/>
          </p:nvPr>
        </p:nvSpPr>
        <p:spPr>
          <a:xfrm>
            <a:off x="2470218" y="3983913"/>
            <a:ext cx="596900" cy="466725"/>
          </a:xfrm>
        </p:spPr>
        <p:txBody>
          <a:bodyPr>
            <a:normAutofit/>
          </a:bodyPr>
          <a:lstStyle>
            <a:lvl1pPr marL="0" indent="0">
              <a:buNone/>
              <a:defRPr sz="1000"/>
            </a:lvl1pPr>
          </a:lstStyle>
          <a:p>
            <a:r>
              <a:rPr lang="en-US" dirty="0"/>
              <a:t>Picture</a:t>
            </a:r>
          </a:p>
        </p:txBody>
      </p:sp>
      <p:sp>
        <p:nvSpPr>
          <p:cNvPr id="20" name="Slide Number Placeholder 5">
            <a:extLst>
              <a:ext uri="{FF2B5EF4-FFF2-40B4-BE49-F238E27FC236}">
                <a16:creationId xmlns:a16="http://schemas.microsoft.com/office/drawing/2014/main" id="{7191C38E-8520-4C47-A22A-1F72661D1374}"/>
              </a:ext>
            </a:extLst>
          </p:cNvPr>
          <p:cNvSpPr>
            <a:spLocks noGrp="1"/>
          </p:cNvSpPr>
          <p:nvPr>
            <p:ph type="sldNum" sz="quarter" idx="12"/>
          </p:nvPr>
        </p:nvSpPr>
        <p:spPr>
          <a:xfrm>
            <a:off x="6579479" y="4767263"/>
            <a:ext cx="2236801" cy="274637"/>
          </a:xfrm>
        </p:spPr>
        <p:txBody>
          <a:bodyPr/>
          <a:lstStyle>
            <a:lvl1pPr>
              <a:defRPr>
                <a:latin typeface="Calibri" panose="020F0502020204030204" pitchFamily="34" charset="0"/>
                <a:cs typeface="Calibri" panose="020F0502020204030204" pitchFamily="34" charset="0"/>
              </a:defRPr>
            </a:lvl1pPr>
          </a:lstStyle>
          <a:p>
            <a:r>
              <a:rPr lang="en-US" sz="800" dirty="0"/>
              <a:t>  </a:t>
            </a:r>
            <a:r>
              <a:rPr lang="en-US" sz="900" dirty="0"/>
              <a:t>Keep America Beautiful  </a:t>
            </a:r>
            <a:fld id="{F623929B-BBED-F146-94F6-ECC793D8F228}" type="slidenum">
              <a:rPr lang="en-US" smtClean="0"/>
              <a:pPr/>
              <a:t>‹#›</a:t>
            </a:fld>
            <a:endParaRPr lang="en-US" dirty="0"/>
          </a:p>
        </p:txBody>
      </p:sp>
      <p:pic>
        <p:nvPicPr>
          <p:cNvPr id="21" name="Graphic 20">
            <a:extLst>
              <a:ext uri="{FF2B5EF4-FFF2-40B4-BE49-F238E27FC236}">
                <a16:creationId xmlns:a16="http://schemas.microsoft.com/office/drawing/2014/main" id="{9D789673-CAA6-4930-B15B-24030F242A8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3763" r="40737" b="12827"/>
          <a:stretch/>
        </p:blipFill>
        <p:spPr>
          <a:xfrm>
            <a:off x="5049415" y="0"/>
            <a:ext cx="4097101" cy="5159067"/>
          </a:xfrm>
          <a:prstGeom prst="rect">
            <a:avLst/>
          </a:prstGeom>
        </p:spPr>
      </p:pic>
      <p:sp>
        <p:nvSpPr>
          <p:cNvPr id="22" name="Picture Placeholder 4">
            <a:extLst>
              <a:ext uri="{FF2B5EF4-FFF2-40B4-BE49-F238E27FC236}">
                <a16:creationId xmlns:a16="http://schemas.microsoft.com/office/drawing/2014/main" id="{B52090A0-8908-4E4C-8C2D-BECBB5FED9D6}"/>
              </a:ext>
            </a:extLst>
          </p:cNvPr>
          <p:cNvSpPr>
            <a:spLocks noGrp="1"/>
          </p:cNvSpPr>
          <p:nvPr>
            <p:ph type="pic" sz="quarter" idx="14"/>
          </p:nvPr>
        </p:nvSpPr>
        <p:spPr>
          <a:xfrm>
            <a:off x="6072602" y="-63205"/>
            <a:ext cx="5171357" cy="5305055"/>
          </a:xfrm>
          <a:prstGeom prst="ellipse">
            <a:avLst/>
          </a:prstGeom>
        </p:spPr>
        <p:txBody>
          <a:bodyPr/>
          <a:lstStyle/>
          <a:p>
            <a:r>
              <a:rPr lang="en-US" dirty="0"/>
              <a:t>Click icon to add picture</a:t>
            </a:r>
          </a:p>
        </p:txBody>
      </p:sp>
    </p:spTree>
    <p:extLst>
      <p:ext uri="{BB962C8B-B14F-4D97-AF65-F5344CB8AC3E}">
        <p14:creationId xmlns:p14="http://schemas.microsoft.com/office/powerpoint/2010/main" val="511918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xample Slid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387477C-8ECA-45DB-84E8-0A9FDC396DD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9572" r="21066" b="34456"/>
          <a:stretch/>
        </p:blipFill>
        <p:spPr>
          <a:xfrm rot="5400000">
            <a:off x="245266" y="-245269"/>
            <a:ext cx="4710113" cy="5200650"/>
          </a:xfrm>
          <a:prstGeom prst="rect">
            <a:avLst/>
          </a:prstGeom>
        </p:spPr>
      </p:pic>
      <p:sp>
        <p:nvSpPr>
          <p:cNvPr id="2" name="Title 1">
            <a:extLst>
              <a:ext uri="{FF2B5EF4-FFF2-40B4-BE49-F238E27FC236}">
                <a16:creationId xmlns:a16="http://schemas.microsoft.com/office/drawing/2014/main" id="{335D029A-3DCF-4280-AAD2-E023C2C1240B}"/>
              </a:ext>
            </a:extLst>
          </p:cNvPr>
          <p:cNvSpPr>
            <a:spLocks noGrp="1"/>
          </p:cNvSpPr>
          <p:nvPr>
            <p:ph type="title"/>
          </p:nvPr>
        </p:nvSpPr>
        <p:spPr>
          <a:xfrm>
            <a:off x="432826" y="467978"/>
            <a:ext cx="2597452" cy="818438"/>
          </a:xfrm>
        </p:spPr>
        <p:txBody>
          <a:bodyPr>
            <a:normAutofit/>
          </a:bodyPr>
          <a:lstStyle>
            <a:lvl1pPr>
              <a:defRPr sz="2000">
                <a:solidFill>
                  <a:schemeClr val="tx2"/>
                </a:solidFill>
              </a:defRPr>
            </a:lvl1pPr>
          </a:lstStyle>
          <a:p>
            <a:r>
              <a:rPr lang="en-US"/>
              <a:t>Click to edit Master title style</a:t>
            </a:r>
          </a:p>
        </p:txBody>
      </p:sp>
      <p:cxnSp>
        <p:nvCxnSpPr>
          <p:cNvPr id="9" name="Straight Connector 8">
            <a:extLst>
              <a:ext uri="{FF2B5EF4-FFF2-40B4-BE49-F238E27FC236}">
                <a16:creationId xmlns:a16="http://schemas.microsoft.com/office/drawing/2014/main" id="{C0BB9199-CEA9-4450-ACC4-116DD87993BA}"/>
              </a:ext>
            </a:extLst>
          </p:cNvPr>
          <p:cNvCxnSpPr>
            <a:cxnSpLocks/>
          </p:cNvCxnSpPr>
          <p:nvPr userDrawn="1"/>
        </p:nvCxnSpPr>
        <p:spPr>
          <a:xfrm>
            <a:off x="432825" y="1295590"/>
            <a:ext cx="2767012" cy="0"/>
          </a:xfrm>
          <a:prstGeom prst="line">
            <a:avLst/>
          </a:prstGeom>
          <a:ln>
            <a:solidFill>
              <a:schemeClr val="tx2"/>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5F72E5EC-5B87-4869-9660-2062A7D06E89}"/>
              </a:ext>
            </a:extLst>
          </p:cNvPr>
          <p:cNvSpPr>
            <a:spLocks noGrp="1"/>
          </p:cNvSpPr>
          <p:nvPr>
            <p:ph type="pic" sz="quarter" idx="14"/>
          </p:nvPr>
        </p:nvSpPr>
        <p:spPr>
          <a:xfrm>
            <a:off x="5296342" y="839972"/>
            <a:ext cx="3166831" cy="3540642"/>
          </a:xfrm>
        </p:spPr>
        <p:txBody>
          <a:bodyPr/>
          <a:lstStyle/>
          <a:p>
            <a:r>
              <a:rPr lang="en-US" dirty="0"/>
              <a:t>Click icon to add picture</a:t>
            </a:r>
          </a:p>
        </p:txBody>
      </p:sp>
      <p:sp>
        <p:nvSpPr>
          <p:cNvPr id="13" name="Content Placeholder 12">
            <a:extLst>
              <a:ext uri="{FF2B5EF4-FFF2-40B4-BE49-F238E27FC236}">
                <a16:creationId xmlns:a16="http://schemas.microsoft.com/office/drawing/2014/main" id="{E662F76A-5ADE-4964-9433-0E5CA0148C7B}"/>
              </a:ext>
            </a:extLst>
          </p:cNvPr>
          <p:cNvSpPr>
            <a:spLocks noGrp="1"/>
          </p:cNvSpPr>
          <p:nvPr>
            <p:ph sz="quarter" idx="15"/>
          </p:nvPr>
        </p:nvSpPr>
        <p:spPr>
          <a:xfrm>
            <a:off x="432825" y="1452669"/>
            <a:ext cx="2767012" cy="31693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8FB593BA-E931-4AF3-A847-F93D072B8071}"/>
              </a:ext>
            </a:extLst>
          </p:cNvPr>
          <p:cNvSpPr/>
          <p:nvPr userDrawn="1"/>
        </p:nvSpPr>
        <p:spPr>
          <a:xfrm>
            <a:off x="0" y="520617"/>
            <a:ext cx="159488" cy="5314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5">
            <a:extLst>
              <a:ext uri="{FF2B5EF4-FFF2-40B4-BE49-F238E27FC236}">
                <a16:creationId xmlns:a16="http://schemas.microsoft.com/office/drawing/2014/main" id="{4064816D-A9FE-4086-BFEC-E84BCE044797}"/>
              </a:ext>
            </a:extLst>
          </p:cNvPr>
          <p:cNvSpPr>
            <a:spLocks noGrp="1"/>
          </p:cNvSpPr>
          <p:nvPr>
            <p:ph type="sldNum" sz="quarter" idx="12"/>
          </p:nvPr>
        </p:nvSpPr>
        <p:spPr>
          <a:xfrm>
            <a:off x="6579479" y="4767263"/>
            <a:ext cx="2236801" cy="274637"/>
          </a:xfrm>
        </p:spPr>
        <p:txBody>
          <a:bodyPr/>
          <a:lstStyle>
            <a:lvl1pPr>
              <a:defRPr>
                <a:latin typeface="Calibri" panose="020F0502020204030204" pitchFamily="34" charset="0"/>
                <a:cs typeface="Calibri" panose="020F0502020204030204" pitchFamily="34" charset="0"/>
              </a:defRPr>
            </a:lvl1pPr>
          </a:lstStyle>
          <a:p>
            <a:r>
              <a:rPr lang="en-US" sz="800" dirty="0"/>
              <a:t>  </a:t>
            </a:r>
            <a:r>
              <a:rPr lang="en-US" sz="900" dirty="0"/>
              <a:t>Keep America Beautiful  </a:t>
            </a:r>
            <a:fld id="{F623929B-BBED-F146-94F6-ECC793D8F228}" type="slidenum">
              <a:rPr lang="en-US" smtClean="0"/>
              <a:pPr/>
              <a:t>‹#›</a:t>
            </a:fld>
            <a:endParaRPr lang="en-US" dirty="0"/>
          </a:p>
        </p:txBody>
      </p:sp>
    </p:spTree>
    <p:extLst>
      <p:ext uri="{BB962C8B-B14F-4D97-AF65-F5344CB8AC3E}">
        <p14:creationId xmlns:p14="http://schemas.microsoft.com/office/powerpoint/2010/main" val="24199414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g Picture copy and CO">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7E3327F1-A066-4772-A37D-DD4DDD6CFB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2934" r="72694" b="9690"/>
          <a:stretch/>
        </p:blipFill>
        <p:spPr>
          <a:xfrm flipH="1">
            <a:off x="-3712" y="0"/>
            <a:ext cx="1719005" cy="5181184"/>
          </a:xfrm>
          <a:prstGeom prst="rect">
            <a:avLst/>
          </a:prstGeom>
        </p:spPr>
      </p:pic>
      <p:grpSp>
        <p:nvGrpSpPr>
          <p:cNvPr id="22" name="Group 21">
            <a:extLst>
              <a:ext uri="{FF2B5EF4-FFF2-40B4-BE49-F238E27FC236}">
                <a16:creationId xmlns:a16="http://schemas.microsoft.com/office/drawing/2014/main" id="{F1D08F27-8FBC-2648-9A93-FCB14D39CB5F}"/>
              </a:ext>
            </a:extLst>
          </p:cNvPr>
          <p:cNvGrpSpPr/>
          <p:nvPr userDrawn="1"/>
        </p:nvGrpSpPr>
        <p:grpSpPr>
          <a:xfrm>
            <a:off x="1399192" y="4850891"/>
            <a:ext cx="18288" cy="170688"/>
            <a:chOff x="2664352" y="4892040"/>
            <a:chExt cx="18288" cy="170688"/>
          </a:xfrm>
        </p:grpSpPr>
        <p:sp>
          <p:nvSpPr>
            <p:cNvPr id="23" name="Oval 22">
              <a:extLst>
                <a:ext uri="{FF2B5EF4-FFF2-40B4-BE49-F238E27FC236}">
                  <a16:creationId xmlns:a16="http://schemas.microsoft.com/office/drawing/2014/main" id="{55BCDAE3-C4B4-4445-8A6B-27CDABE33D49}"/>
                </a:ext>
              </a:extLst>
            </p:cNvPr>
            <p:cNvSpPr/>
            <p:nvPr userDrawn="1"/>
          </p:nvSpPr>
          <p:spPr>
            <a:xfrm>
              <a:off x="2664352" y="4892040"/>
              <a:ext cx="18288" cy="182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7C63C58D-8EED-7347-AC6F-26A33D9849A1}"/>
                </a:ext>
              </a:extLst>
            </p:cNvPr>
            <p:cNvSpPr/>
            <p:nvPr userDrawn="1"/>
          </p:nvSpPr>
          <p:spPr>
            <a:xfrm>
              <a:off x="2664352" y="4968240"/>
              <a:ext cx="18288" cy="18288"/>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3CFF5F0D-827F-3A4E-9BD5-22CFACF92957}"/>
                </a:ext>
              </a:extLst>
            </p:cNvPr>
            <p:cNvSpPr/>
            <p:nvPr userDrawn="1"/>
          </p:nvSpPr>
          <p:spPr>
            <a:xfrm>
              <a:off x="2664352" y="5044440"/>
              <a:ext cx="18288" cy="18288"/>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Rectangle 27">
            <a:extLst>
              <a:ext uri="{FF2B5EF4-FFF2-40B4-BE49-F238E27FC236}">
                <a16:creationId xmlns:a16="http://schemas.microsoft.com/office/drawing/2014/main" id="{2BA03D76-F90C-FF4B-BC91-4AB61A97A728}"/>
              </a:ext>
            </a:extLst>
          </p:cNvPr>
          <p:cNvSpPr/>
          <p:nvPr userDrawn="1"/>
        </p:nvSpPr>
        <p:spPr>
          <a:xfrm>
            <a:off x="0" y="4707172"/>
            <a:ext cx="9144000" cy="436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53BC8F53-931E-334A-B2A6-0FED22E5440A}"/>
              </a:ext>
            </a:extLst>
          </p:cNvPr>
          <p:cNvSpPr/>
          <p:nvPr userDrawn="1"/>
        </p:nvSpPr>
        <p:spPr>
          <a:xfrm>
            <a:off x="-51880" y="4703445"/>
            <a:ext cx="6609200" cy="440055"/>
          </a:xfrm>
          <a:prstGeom prst="rect">
            <a:avLst/>
          </a:prstGeom>
          <a:gradFill>
            <a:gsLst>
              <a:gs pos="100000">
                <a:schemeClr val="bg2">
                  <a:alpha val="0"/>
                </a:schemeClr>
              </a:gs>
              <a:gs pos="0">
                <a:schemeClr val="bg2"/>
              </a:gs>
            </a:gsLst>
            <a:lin ang="21588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FC634217-8225-8C4B-B6E9-5AE888B10FD8}"/>
              </a:ext>
            </a:extLst>
          </p:cNvPr>
          <p:cNvSpPr/>
          <p:nvPr userDrawn="1"/>
        </p:nvSpPr>
        <p:spPr>
          <a:xfrm>
            <a:off x="928542" y="4767262"/>
            <a:ext cx="1125629" cy="338554"/>
          </a:xfrm>
          <a:prstGeom prst="rect">
            <a:avLst/>
          </a:prstGeom>
        </p:spPr>
        <p:txBody>
          <a:bodyPr wrap="none">
            <a:spAutoFit/>
          </a:bodyPr>
          <a:lstStyle/>
          <a:p>
            <a:r>
              <a:rPr lang="en-US" sz="800" b="0" i="0" dirty="0">
                <a:solidFill>
                  <a:schemeClr val="tx2"/>
                </a:solidFill>
                <a:latin typeface="Neris SemiBold" pitchFamily="2" charset="77"/>
              </a:rPr>
              <a:t>KAB.org</a:t>
            </a:r>
          </a:p>
          <a:p>
            <a:r>
              <a:rPr lang="en-US" sz="800" b="0" i="0" dirty="0">
                <a:solidFill>
                  <a:schemeClr val="tx2"/>
                </a:solidFill>
                <a:latin typeface="Neris SemiBold" pitchFamily="2" charset="77"/>
              </a:rPr>
              <a:t>#DoBeautifulThings</a:t>
            </a:r>
          </a:p>
        </p:txBody>
      </p:sp>
      <p:cxnSp>
        <p:nvCxnSpPr>
          <p:cNvPr id="36" name="Straight Connector 35">
            <a:extLst>
              <a:ext uri="{FF2B5EF4-FFF2-40B4-BE49-F238E27FC236}">
                <a16:creationId xmlns:a16="http://schemas.microsoft.com/office/drawing/2014/main" id="{0A30C25A-1E8A-FA4A-962A-0813486E5E19}"/>
              </a:ext>
            </a:extLst>
          </p:cNvPr>
          <p:cNvCxnSpPr>
            <a:cxnSpLocks/>
          </p:cNvCxnSpPr>
          <p:nvPr userDrawn="1"/>
        </p:nvCxnSpPr>
        <p:spPr>
          <a:xfrm>
            <a:off x="0" y="4707172"/>
            <a:ext cx="6553609" cy="0"/>
          </a:xfrm>
          <a:prstGeom prst="line">
            <a:avLst/>
          </a:prstGeom>
          <a:ln>
            <a:gradFill>
              <a:gsLst>
                <a:gs pos="100000">
                  <a:schemeClr val="bg2"/>
                </a:gs>
                <a:gs pos="0">
                  <a:schemeClr val="tx2"/>
                </a:gs>
              </a:gsLst>
              <a:lin ang="0" scaled="0"/>
            </a:gra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B17A897-9514-3348-BCA7-CDD4B1E644E6}"/>
              </a:ext>
            </a:extLst>
          </p:cNvPr>
          <p:cNvSpPr>
            <a:spLocks noGrp="1"/>
          </p:cNvSpPr>
          <p:nvPr>
            <p:ph idx="1" hasCustomPrompt="1"/>
          </p:nvPr>
        </p:nvSpPr>
        <p:spPr>
          <a:xfrm>
            <a:off x="1460153" y="1444752"/>
            <a:ext cx="7340946" cy="1784773"/>
          </a:xfrm>
        </p:spPr>
        <p:txBody>
          <a:bodyPr numCol="2" spcCol="228600"/>
          <a:lstStyle>
            <a:lvl1pPr marL="182880" indent="-182880">
              <a:lnSpc>
                <a:spcPct val="100000"/>
              </a:lnSpc>
              <a:defRPr sz="1600"/>
            </a:lvl1pPr>
            <a:lvl2pPr>
              <a:defRPr sz="14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4"/>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19" name="Title 1">
            <a:extLst>
              <a:ext uri="{FF2B5EF4-FFF2-40B4-BE49-F238E27FC236}">
                <a16:creationId xmlns:a16="http://schemas.microsoft.com/office/drawing/2014/main" id="{27F63CAF-0A8A-6C4B-908A-CDE2AC81AB03}"/>
              </a:ext>
            </a:extLst>
          </p:cNvPr>
          <p:cNvSpPr>
            <a:spLocks noGrp="1"/>
          </p:cNvSpPr>
          <p:nvPr>
            <p:ph type="title"/>
          </p:nvPr>
        </p:nvSpPr>
        <p:spPr>
          <a:xfrm>
            <a:off x="1383901" y="274638"/>
            <a:ext cx="7417200" cy="993775"/>
          </a:xfrm>
        </p:spPr>
        <p:txBody>
          <a:bodyPr/>
          <a:lstStyle>
            <a:lvl1pPr>
              <a:defRPr>
                <a:solidFill>
                  <a:schemeClr val="tx2"/>
                </a:solidFill>
              </a:defRPr>
            </a:lvl1pPr>
          </a:lstStyle>
          <a:p>
            <a:r>
              <a:rPr lang="en-US"/>
              <a:t>Click to edit Master title style</a:t>
            </a:r>
          </a:p>
        </p:txBody>
      </p:sp>
      <p:sp>
        <p:nvSpPr>
          <p:cNvPr id="20" name="Text Placeholder 7">
            <a:extLst>
              <a:ext uri="{FF2B5EF4-FFF2-40B4-BE49-F238E27FC236}">
                <a16:creationId xmlns:a16="http://schemas.microsoft.com/office/drawing/2014/main" id="{78DF954E-BF28-AE4D-96F4-3330EC5583EC}"/>
              </a:ext>
            </a:extLst>
          </p:cNvPr>
          <p:cNvSpPr>
            <a:spLocks noGrp="1"/>
          </p:cNvSpPr>
          <p:nvPr>
            <p:ph type="body" sz="quarter" idx="13" hasCustomPrompt="1"/>
          </p:nvPr>
        </p:nvSpPr>
        <p:spPr>
          <a:xfrm>
            <a:off x="1383901" y="847725"/>
            <a:ext cx="7417200" cy="420688"/>
          </a:xfrm>
        </p:spPr>
        <p:txBody>
          <a:bodyPr>
            <a:normAutofit/>
          </a:bodyPr>
          <a:lstStyle>
            <a:lvl1pPr marL="0" indent="0">
              <a:buNone/>
              <a:defRPr sz="2400" b="0" i="1">
                <a:solidFill>
                  <a:schemeClr val="tx2"/>
                </a:solidFill>
                <a:latin typeface="Calibri Light" panose="020F0302020204030204" pitchFamily="34" charset="0"/>
                <a:cs typeface="Calibri Light" panose="020F0302020204030204" pitchFamily="34" charset="0"/>
              </a:defRPr>
            </a:lvl1pPr>
            <a:lvl2pPr marL="457200" indent="0">
              <a:buNone/>
              <a:defRPr b="0" i="1">
                <a:solidFill>
                  <a:schemeClr val="accent6"/>
                </a:solidFill>
                <a:latin typeface="Neris Light" pitchFamily="2" charset="77"/>
              </a:defRPr>
            </a:lvl2pPr>
            <a:lvl3pPr marL="914400" indent="0">
              <a:buNone/>
              <a:defRPr b="0" i="1">
                <a:solidFill>
                  <a:schemeClr val="accent6"/>
                </a:solidFill>
                <a:latin typeface="Neris Light" pitchFamily="2" charset="77"/>
              </a:defRPr>
            </a:lvl3pPr>
            <a:lvl4pPr marL="1371600" indent="0">
              <a:buNone/>
              <a:defRPr b="0" i="1">
                <a:solidFill>
                  <a:schemeClr val="accent6"/>
                </a:solidFill>
                <a:latin typeface="Neris Light" pitchFamily="2" charset="77"/>
              </a:defRPr>
            </a:lvl4pPr>
            <a:lvl5pPr marL="1828800" indent="0">
              <a:buNone/>
              <a:defRPr b="0" i="1">
                <a:solidFill>
                  <a:schemeClr val="accent6"/>
                </a:solidFill>
                <a:latin typeface="Neris Light" pitchFamily="2" charset="77"/>
              </a:defRPr>
            </a:lvl5pPr>
          </a:lstStyle>
          <a:p>
            <a:pPr lvl="0"/>
            <a:r>
              <a:rPr lang="en-US"/>
              <a:t>Edit </a:t>
            </a:r>
            <a:r>
              <a:rPr lang="en-US" err="1"/>
              <a:t>Subheader</a:t>
            </a:r>
            <a:endParaRPr lang="en-US"/>
          </a:p>
        </p:txBody>
      </p:sp>
      <p:sp>
        <p:nvSpPr>
          <p:cNvPr id="24" name="Content Placeholder 2">
            <a:extLst>
              <a:ext uri="{FF2B5EF4-FFF2-40B4-BE49-F238E27FC236}">
                <a16:creationId xmlns:a16="http://schemas.microsoft.com/office/drawing/2014/main" id="{088D460A-39EE-0B4A-BE11-F1AD8E4993E9}"/>
              </a:ext>
            </a:extLst>
          </p:cNvPr>
          <p:cNvSpPr>
            <a:spLocks noGrp="1"/>
          </p:cNvSpPr>
          <p:nvPr>
            <p:ph idx="15" hasCustomPrompt="1"/>
          </p:nvPr>
        </p:nvSpPr>
        <p:spPr>
          <a:xfrm>
            <a:off x="1586995" y="3731639"/>
            <a:ext cx="7214104" cy="802262"/>
          </a:xfrm>
          <a:prstGeom prst="roundRect">
            <a:avLst>
              <a:gd name="adj" fmla="val 2394"/>
            </a:avLst>
          </a:prstGeom>
          <a:ln w="9525">
            <a:solidFill>
              <a:schemeClr val="tx2"/>
            </a:solidFill>
          </a:ln>
        </p:spPr>
        <p:txBody>
          <a:bodyPr tIns="182880">
            <a:normAutofit/>
          </a:bodyPr>
          <a:lstStyle>
            <a:lvl1pPr marL="0" indent="0">
              <a:lnSpc>
                <a:spcPct val="100000"/>
              </a:lnSpc>
              <a:buNone/>
              <a:defRPr sz="1400" i="0">
                <a:solidFill>
                  <a:schemeClr val="accent5"/>
                </a:solidFill>
              </a:defRPr>
            </a:lvl1pPr>
          </a:lstStyle>
          <a:p>
            <a:pPr lvl="0"/>
            <a:r>
              <a:rPr lang="en-US"/>
              <a:t>Enter CO content here</a:t>
            </a:r>
          </a:p>
        </p:txBody>
      </p:sp>
      <p:sp>
        <p:nvSpPr>
          <p:cNvPr id="25" name="Text Placeholder 57">
            <a:extLst>
              <a:ext uri="{FF2B5EF4-FFF2-40B4-BE49-F238E27FC236}">
                <a16:creationId xmlns:a16="http://schemas.microsoft.com/office/drawing/2014/main" id="{25267AFF-FA02-C545-B9CC-1AA7EE4A267D}"/>
              </a:ext>
            </a:extLst>
          </p:cNvPr>
          <p:cNvSpPr>
            <a:spLocks noGrp="1"/>
          </p:cNvSpPr>
          <p:nvPr>
            <p:ph type="body" sz="quarter" idx="29" hasCustomPrompt="1"/>
          </p:nvPr>
        </p:nvSpPr>
        <p:spPr>
          <a:xfrm>
            <a:off x="4495445" y="3602906"/>
            <a:ext cx="1270362" cy="290438"/>
          </a:xfrm>
          <a:solidFill>
            <a:schemeClr val="bg1"/>
          </a:solidFill>
        </p:spPr>
        <p:txBody>
          <a:bodyPr bIns="9144">
            <a:normAutofit/>
          </a:bodyPr>
          <a:lstStyle>
            <a:lvl1pPr marL="0" indent="0" algn="ctr">
              <a:buNone/>
              <a:defRPr sz="1600" b="1" i="0" spc="300">
                <a:solidFill>
                  <a:schemeClr val="tx2"/>
                </a:solidFill>
                <a:latin typeface="Calibri" panose="020F0502020204030204" pitchFamily="34" charset="0"/>
                <a:cs typeface="Calibri" panose="020F0502020204030204" pitchFamily="34" charset="0"/>
              </a:defRPr>
            </a:lvl1pPr>
          </a:lstStyle>
          <a:p>
            <a:pPr lvl="0"/>
            <a:r>
              <a:rPr lang="en-US"/>
              <a:t>HEADER</a:t>
            </a:r>
          </a:p>
        </p:txBody>
      </p:sp>
      <p:cxnSp>
        <p:nvCxnSpPr>
          <p:cNvPr id="37" name="Straight Connector 36">
            <a:extLst>
              <a:ext uri="{FF2B5EF4-FFF2-40B4-BE49-F238E27FC236}">
                <a16:creationId xmlns:a16="http://schemas.microsoft.com/office/drawing/2014/main" id="{33281AA8-8235-9C46-B49E-8610D88AC259}"/>
              </a:ext>
            </a:extLst>
          </p:cNvPr>
          <p:cNvCxnSpPr>
            <a:cxnSpLocks/>
          </p:cNvCxnSpPr>
          <p:nvPr userDrawn="1"/>
        </p:nvCxnSpPr>
        <p:spPr>
          <a:xfrm>
            <a:off x="879541" y="4776543"/>
            <a:ext cx="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958E274-16BF-8343-A7A9-6C4275822C7B}"/>
              </a:ext>
            </a:extLst>
          </p:cNvPr>
          <p:cNvCxnSpPr>
            <a:cxnSpLocks/>
          </p:cNvCxnSpPr>
          <p:nvPr userDrawn="1"/>
        </p:nvCxnSpPr>
        <p:spPr>
          <a:xfrm>
            <a:off x="879541" y="4867983"/>
            <a:ext cx="0" cy="91440"/>
          </a:xfrm>
          <a:prstGeom prst="line">
            <a:avLst/>
          </a:prstGeom>
        </p:spPr>
        <p:style>
          <a:lnRef idx="1">
            <a:schemeClr val="accent2"/>
          </a:lnRef>
          <a:fillRef idx="0">
            <a:schemeClr val="accent2"/>
          </a:fillRef>
          <a:effectRef idx="0">
            <a:schemeClr val="accent2"/>
          </a:effectRef>
          <a:fontRef idx="minor">
            <a:schemeClr val="tx1"/>
          </a:fontRef>
        </p:style>
      </p:cxnSp>
      <p:cxnSp>
        <p:nvCxnSpPr>
          <p:cNvPr id="39" name="Straight Connector 38">
            <a:extLst>
              <a:ext uri="{FF2B5EF4-FFF2-40B4-BE49-F238E27FC236}">
                <a16:creationId xmlns:a16="http://schemas.microsoft.com/office/drawing/2014/main" id="{8FB77E01-1F0A-4D4A-A77B-6ED48EFC0586}"/>
              </a:ext>
            </a:extLst>
          </p:cNvPr>
          <p:cNvCxnSpPr>
            <a:cxnSpLocks/>
          </p:cNvCxnSpPr>
          <p:nvPr userDrawn="1"/>
        </p:nvCxnSpPr>
        <p:spPr>
          <a:xfrm>
            <a:off x="879541" y="4959423"/>
            <a:ext cx="0" cy="91440"/>
          </a:xfrm>
          <a:prstGeom prst="line">
            <a:avLst/>
          </a:prstGeom>
        </p:spPr>
        <p:style>
          <a:lnRef idx="1">
            <a:schemeClr val="accent3"/>
          </a:lnRef>
          <a:fillRef idx="0">
            <a:schemeClr val="accent3"/>
          </a:fillRef>
          <a:effectRef idx="0">
            <a:schemeClr val="accent3"/>
          </a:effectRef>
          <a:fontRef idx="minor">
            <a:schemeClr val="tx1"/>
          </a:fontRef>
        </p:style>
      </p:cxnSp>
      <p:sp>
        <p:nvSpPr>
          <p:cNvPr id="31" name="Slide Number Placeholder 5">
            <a:extLst>
              <a:ext uri="{FF2B5EF4-FFF2-40B4-BE49-F238E27FC236}">
                <a16:creationId xmlns:a16="http://schemas.microsoft.com/office/drawing/2014/main" id="{D1AD6EDD-7A7B-491B-9D67-2907278713C6}"/>
              </a:ext>
            </a:extLst>
          </p:cNvPr>
          <p:cNvSpPr>
            <a:spLocks noGrp="1"/>
          </p:cNvSpPr>
          <p:nvPr>
            <p:ph type="sldNum" sz="quarter" idx="12"/>
          </p:nvPr>
        </p:nvSpPr>
        <p:spPr>
          <a:xfrm>
            <a:off x="6579479" y="4767263"/>
            <a:ext cx="2236801" cy="274637"/>
          </a:xfrm>
        </p:spPr>
        <p:txBody>
          <a:bodyPr/>
          <a:lstStyle>
            <a:lvl1pPr>
              <a:defRPr>
                <a:latin typeface="Calibri" panose="020F0502020204030204" pitchFamily="34" charset="0"/>
                <a:cs typeface="Calibri" panose="020F0502020204030204" pitchFamily="34" charset="0"/>
              </a:defRPr>
            </a:lvl1pPr>
          </a:lstStyle>
          <a:p>
            <a:r>
              <a:rPr lang="en-US" sz="800" dirty="0"/>
              <a:t>  </a:t>
            </a:r>
            <a:r>
              <a:rPr lang="en-US" sz="900" dirty="0"/>
              <a:t>Keep America Beautiful  </a:t>
            </a:r>
            <a:fld id="{F623929B-BBED-F146-94F6-ECC793D8F228}" type="slidenum">
              <a:rPr lang="en-US" smtClean="0"/>
              <a:pPr/>
              <a:t>‹#›</a:t>
            </a:fld>
            <a:endParaRPr lang="en-US" dirty="0"/>
          </a:p>
        </p:txBody>
      </p:sp>
      <p:pic>
        <p:nvPicPr>
          <p:cNvPr id="21" name="Graphic 20">
            <a:extLst>
              <a:ext uri="{FF2B5EF4-FFF2-40B4-BE49-F238E27FC236}">
                <a16:creationId xmlns:a16="http://schemas.microsoft.com/office/drawing/2014/main" id="{F344B36C-CB8F-4FCC-8572-B8A7EE69EB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093" y="4238034"/>
            <a:ext cx="1333094" cy="1333094"/>
          </a:xfrm>
          <a:prstGeom prst="rect">
            <a:avLst/>
          </a:prstGeom>
        </p:spPr>
      </p:pic>
    </p:spTree>
    <p:extLst>
      <p:ext uri="{BB962C8B-B14F-4D97-AF65-F5344CB8AC3E}">
        <p14:creationId xmlns:p14="http://schemas.microsoft.com/office/powerpoint/2010/main" val="2065489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stimonial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D62273E-ABF3-5741-8E53-41852EE69702}"/>
              </a:ext>
            </a:extLst>
          </p:cNvPr>
          <p:cNvSpPr/>
          <p:nvPr userDrawn="1"/>
        </p:nvSpPr>
        <p:spPr>
          <a:xfrm>
            <a:off x="2887980" y="-1"/>
            <a:ext cx="2857499" cy="4701105"/>
          </a:xfrm>
          <a:prstGeom prst="rect">
            <a:avLst/>
          </a:prstGeom>
          <a:gradFill>
            <a:gsLst>
              <a:gs pos="100000">
                <a:schemeClr val="bg1"/>
              </a:gs>
              <a:gs pos="0">
                <a:schemeClr val="bg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C6D50552-B708-F148-A9E3-2A047DA31C10}"/>
              </a:ext>
            </a:extLst>
          </p:cNvPr>
          <p:cNvSpPr>
            <a:spLocks noGrp="1"/>
          </p:cNvSpPr>
          <p:nvPr>
            <p:ph type="title"/>
          </p:nvPr>
        </p:nvSpPr>
        <p:spPr>
          <a:xfrm>
            <a:off x="245228" y="274639"/>
            <a:ext cx="8555872" cy="632142"/>
          </a:xfrm>
        </p:spPr>
        <p:txBody>
          <a:bodyPr/>
          <a:lstStyle/>
          <a:p>
            <a:r>
              <a:rPr lang="en-US"/>
              <a:t>Click to edit Master title style</a:t>
            </a:r>
          </a:p>
        </p:txBody>
      </p:sp>
      <p:sp>
        <p:nvSpPr>
          <p:cNvPr id="13" name="Content Placeholder 2">
            <a:extLst>
              <a:ext uri="{FF2B5EF4-FFF2-40B4-BE49-F238E27FC236}">
                <a16:creationId xmlns:a16="http://schemas.microsoft.com/office/drawing/2014/main" id="{A19FC277-D268-A14A-BE0A-AA580E38BA8D}"/>
              </a:ext>
            </a:extLst>
          </p:cNvPr>
          <p:cNvSpPr>
            <a:spLocks noGrp="1"/>
          </p:cNvSpPr>
          <p:nvPr>
            <p:ph sz="half" idx="13" hasCustomPrompt="1"/>
          </p:nvPr>
        </p:nvSpPr>
        <p:spPr>
          <a:xfrm>
            <a:off x="243640" y="1181420"/>
            <a:ext cx="2484320" cy="264539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     Testimonial 2</a:t>
            </a:r>
          </a:p>
        </p:txBody>
      </p:sp>
      <p:sp>
        <p:nvSpPr>
          <p:cNvPr id="14" name="Content Placeholder 3">
            <a:extLst>
              <a:ext uri="{FF2B5EF4-FFF2-40B4-BE49-F238E27FC236}">
                <a16:creationId xmlns:a16="http://schemas.microsoft.com/office/drawing/2014/main" id="{423005B3-D0D9-2840-8D4E-821549191DCE}"/>
              </a:ext>
            </a:extLst>
          </p:cNvPr>
          <p:cNvSpPr>
            <a:spLocks noGrp="1"/>
          </p:cNvSpPr>
          <p:nvPr>
            <p:ph sz="half" idx="2" hasCustomPrompt="1"/>
          </p:nvPr>
        </p:nvSpPr>
        <p:spPr>
          <a:xfrm>
            <a:off x="3019641" y="1181420"/>
            <a:ext cx="2551958" cy="264539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    Testimonial 2</a:t>
            </a:r>
          </a:p>
        </p:txBody>
      </p:sp>
      <p:sp>
        <p:nvSpPr>
          <p:cNvPr id="15" name="Content Placeholder 3">
            <a:extLst>
              <a:ext uri="{FF2B5EF4-FFF2-40B4-BE49-F238E27FC236}">
                <a16:creationId xmlns:a16="http://schemas.microsoft.com/office/drawing/2014/main" id="{9D99C79F-8259-F748-A4B5-56E82FA21170}"/>
              </a:ext>
            </a:extLst>
          </p:cNvPr>
          <p:cNvSpPr>
            <a:spLocks noGrp="1"/>
          </p:cNvSpPr>
          <p:nvPr>
            <p:ph sz="half" idx="14" hasCustomPrompt="1"/>
          </p:nvPr>
        </p:nvSpPr>
        <p:spPr>
          <a:xfrm>
            <a:off x="5863280" y="1181420"/>
            <a:ext cx="2551958" cy="264539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    Testimonial 3</a:t>
            </a:r>
          </a:p>
        </p:txBody>
      </p:sp>
      <p:sp>
        <p:nvSpPr>
          <p:cNvPr id="17" name="Content Placeholder 2">
            <a:extLst>
              <a:ext uri="{FF2B5EF4-FFF2-40B4-BE49-F238E27FC236}">
                <a16:creationId xmlns:a16="http://schemas.microsoft.com/office/drawing/2014/main" id="{A108F39B-AE07-7F42-AD45-30E7DF5680A6}"/>
              </a:ext>
            </a:extLst>
          </p:cNvPr>
          <p:cNvSpPr>
            <a:spLocks noGrp="1"/>
          </p:cNvSpPr>
          <p:nvPr>
            <p:ph sz="half" idx="15" hasCustomPrompt="1"/>
          </p:nvPr>
        </p:nvSpPr>
        <p:spPr>
          <a:xfrm>
            <a:off x="243640" y="1120461"/>
            <a:ext cx="554596" cy="517840"/>
          </a:xfrm>
        </p:spPr>
        <p:txBody>
          <a:bodyPr>
            <a:normAutofit/>
          </a:bodyPr>
          <a:lstStyle>
            <a:lvl1pPr marL="0" indent="0">
              <a:buNone/>
              <a:defRPr sz="54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18" name="Content Placeholder 2">
            <a:extLst>
              <a:ext uri="{FF2B5EF4-FFF2-40B4-BE49-F238E27FC236}">
                <a16:creationId xmlns:a16="http://schemas.microsoft.com/office/drawing/2014/main" id="{C1512D55-C217-3243-B679-761EFF0DE2DE}"/>
              </a:ext>
            </a:extLst>
          </p:cNvPr>
          <p:cNvSpPr>
            <a:spLocks noGrp="1"/>
          </p:cNvSpPr>
          <p:nvPr>
            <p:ph sz="half" idx="16" hasCustomPrompt="1"/>
          </p:nvPr>
        </p:nvSpPr>
        <p:spPr>
          <a:xfrm>
            <a:off x="2910640" y="1120461"/>
            <a:ext cx="554596" cy="517840"/>
          </a:xfrm>
        </p:spPr>
        <p:txBody>
          <a:bodyPr>
            <a:normAutofit/>
          </a:bodyPr>
          <a:lstStyle>
            <a:lvl1pPr marL="0" indent="0">
              <a:buNone/>
              <a:defRPr sz="54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19" name="Content Placeholder 2">
            <a:extLst>
              <a:ext uri="{FF2B5EF4-FFF2-40B4-BE49-F238E27FC236}">
                <a16:creationId xmlns:a16="http://schemas.microsoft.com/office/drawing/2014/main" id="{34D9E2B3-2292-364E-9FDF-3D560B11697F}"/>
              </a:ext>
            </a:extLst>
          </p:cNvPr>
          <p:cNvSpPr>
            <a:spLocks noGrp="1"/>
          </p:cNvSpPr>
          <p:nvPr>
            <p:ph sz="half" idx="17" hasCustomPrompt="1"/>
          </p:nvPr>
        </p:nvSpPr>
        <p:spPr>
          <a:xfrm>
            <a:off x="5745280" y="1120461"/>
            <a:ext cx="554596" cy="517840"/>
          </a:xfrm>
        </p:spPr>
        <p:txBody>
          <a:bodyPr>
            <a:normAutofit/>
          </a:bodyPr>
          <a:lstStyle>
            <a:lvl1pPr marL="0" indent="0">
              <a:buNone/>
              <a:defRPr sz="54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12" name="Slide Number Placeholder 5">
            <a:extLst>
              <a:ext uri="{FF2B5EF4-FFF2-40B4-BE49-F238E27FC236}">
                <a16:creationId xmlns:a16="http://schemas.microsoft.com/office/drawing/2014/main" id="{F19E51C9-A833-45DD-B40D-0B225EEF20D0}"/>
              </a:ext>
            </a:extLst>
          </p:cNvPr>
          <p:cNvSpPr>
            <a:spLocks noGrp="1"/>
          </p:cNvSpPr>
          <p:nvPr>
            <p:ph type="sldNum" sz="quarter" idx="12"/>
          </p:nvPr>
        </p:nvSpPr>
        <p:spPr>
          <a:xfrm>
            <a:off x="6579479" y="4767263"/>
            <a:ext cx="2236801" cy="274637"/>
          </a:xfrm>
        </p:spPr>
        <p:txBody>
          <a:bodyPr/>
          <a:lstStyle>
            <a:lvl1pPr>
              <a:defRPr>
                <a:latin typeface="Calibri" panose="020F0502020204030204" pitchFamily="34" charset="0"/>
                <a:cs typeface="Calibri" panose="020F0502020204030204" pitchFamily="34" charset="0"/>
              </a:defRPr>
            </a:lvl1pPr>
          </a:lstStyle>
          <a:p>
            <a:r>
              <a:rPr lang="en-US" sz="800" dirty="0"/>
              <a:t>  </a:t>
            </a:r>
            <a:r>
              <a:rPr lang="en-US" sz="900" dirty="0"/>
              <a:t>Keep America Beautiful  </a:t>
            </a:r>
            <a:fld id="{F623929B-BBED-F146-94F6-ECC793D8F228}" type="slidenum">
              <a:rPr lang="en-US" smtClean="0"/>
              <a:pPr/>
              <a:t>‹#›</a:t>
            </a:fld>
            <a:endParaRPr lang="en-US" dirty="0"/>
          </a:p>
        </p:txBody>
      </p:sp>
      <p:pic>
        <p:nvPicPr>
          <p:cNvPr id="21" name="Graphic 20">
            <a:extLst>
              <a:ext uri="{FF2B5EF4-FFF2-40B4-BE49-F238E27FC236}">
                <a16:creationId xmlns:a16="http://schemas.microsoft.com/office/drawing/2014/main" id="{E4436783-E7BA-41A4-9004-A3E3F0BC29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3497" r="70259" b="9690"/>
          <a:stretch/>
        </p:blipFill>
        <p:spPr>
          <a:xfrm>
            <a:off x="7271678" y="0"/>
            <a:ext cx="1872322" cy="5143500"/>
          </a:xfrm>
          <a:prstGeom prst="rect">
            <a:avLst/>
          </a:prstGeom>
        </p:spPr>
      </p:pic>
    </p:spTree>
    <p:extLst>
      <p:ext uri="{BB962C8B-B14F-4D97-AF65-F5344CB8AC3E}">
        <p14:creationId xmlns:p14="http://schemas.microsoft.com/office/powerpoint/2010/main" val="1808114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C1117DA2-1968-42EF-92C0-F2D2A060CA0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2934" r="72694" b="9690"/>
          <a:stretch/>
        </p:blipFill>
        <p:spPr>
          <a:xfrm flipH="1">
            <a:off x="-3712" y="0"/>
            <a:ext cx="1719005" cy="5181184"/>
          </a:xfrm>
          <a:prstGeom prst="rect">
            <a:avLst/>
          </a:prstGeom>
        </p:spPr>
      </p:pic>
      <p:grpSp>
        <p:nvGrpSpPr>
          <p:cNvPr id="34" name="Group 33">
            <a:extLst>
              <a:ext uri="{FF2B5EF4-FFF2-40B4-BE49-F238E27FC236}">
                <a16:creationId xmlns:a16="http://schemas.microsoft.com/office/drawing/2014/main" id="{FEADF084-BE9A-1B41-8AD7-2D6F06619D94}"/>
              </a:ext>
            </a:extLst>
          </p:cNvPr>
          <p:cNvGrpSpPr/>
          <p:nvPr userDrawn="1"/>
        </p:nvGrpSpPr>
        <p:grpSpPr>
          <a:xfrm>
            <a:off x="1399192" y="4850891"/>
            <a:ext cx="18288" cy="170688"/>
            <a:chOff x="2664352" y="4892040"/>
            <a:chExt cx="18288" cy="170688"/>
          </a:xfrm>
        </p:grpSpPr>
        <p:sp>
          <p:nvSpPr>
            <p:cNvPr id="35" name="Oval 34">
              <a:extLst>
                <a:ext uri="{FF2B5EF4-FFF2-40B4-BE49-F238E27FC236}">
                  <a16:creationId xmlns:a16="http://schemas.microsoft.com/office/drawing/2014/main" id="{4B8E4E97-962A-4248-8ACE-876AA830389D}"/>
                </a:ext>
              </a:extLst>
            </p:cNvPr>
            <p:cNvSpPr/>
            <p:nvPr userDrawn="1"/>
          </p:nvSpPr>
          <p:spPr>
            <a:xfrm>
              <a:off x="2664352" y="4892040"/>
              <a:ext cx="18288" cy="182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9F14B0CA-86E3-534B-9518-E76B17A8D752}"/>
                </a:ext>
              </a:extLst>
            </p:cNvPr>
            <p:cNvSpPr/>
            <p:nvPr userDrawn="1"/>
          </p:nvSpPr>
          <p:spPr>
            <a:xfrm>
              <a:off x="2664352" y="4968240"/>
              <a:ext cx="18288" cy="18288"/>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B3F49A9E-1CD2-9E4E-85B7-125C5D1F9CB4}"/>
                </a:ext>
              </a:extLst>
            </p:cNvPr>
            <p:cNvSpPr/>
            <p:nvPr userDrawn="1"/>
          </p:nvSpPr>
          <p:spPr>
            <a:xfrm>
              <a:off x="2664352" y="5044440"/>
              <a:ext cx="18288" cy="18288"/>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8" name="Rectangle 37">
            <a:extLst>
              <a:ext uri="{FF2B5EF4-FFF2-40B4-BE49-F238E27FC236}">
                <a16:creationId xmlns:a16="http://schemas.microsoft.com/office/drawing/2014/main" id="{89A548C6-9019-384B-8222-D4A3642AE959}"/>
              </a:ext>
            </a:extLst>
          </p:cNvPr>
          <p:cNvSpPr/>
          <p:nvPr userDrawn="1"/>
        </p:nvSpPr>
        <p:spPr>
          <a:xfrm>
            <a:off x="0" y="4707172"/>
            <a:ext cx="9144000" cy="436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3AA92A56-8D72-3F45-AC6B-AFC275774399}"/>
              </a:ext>
            </a:extLst>
          </p:cNvPr>
          <p:cNvSpPr/>
          <p:nvPr userDrawn="1"/>
        </p:nvSpPr>
        <p:spPr>
          <a:xfrm>
            <a:off x="-3712" y="4703445"/>
            <a:ext cx="6561031" cy="440055"/>
          </a:xfrm>
          <a:prstGeom prst="rect">
            <a:avLst/>
          </a:prstGeom>
          <a:gradFill>
            <a:gsLst>
              <a:gs pos="100000">
                <a:schemeClr val="bg2">
                  <a:alpha val="0"/>
                </a:schemeClr>
              </a:gs>
              <a:gs pos="0">
                <a:schemeClr val="bg2"/>
              </a:gs>
            </a:gsLst>
            <a:lin ang="21588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985F665D-99BF-B845-BDAB-4DA90449EE3B}"/>
              </a:ext>
            </a:extLst>
          </p:cNvPr>
          <p:cNvSpPr/>
          <p:nvPr userDrawn="1"/>
        </p:nvSpPr>
        <p:spPr>
          <a:xfrm>
            <a:off x="928542" y="4767262"/>
            <a:ext cx="1125629" cy="338554"/>
          </a:xfrm>
          <a:prstGeom prst="rect">
            <a:avLst/>
          </a:prstGeom>
        </p:spPr>
        <p:txBody>
          <a:bodyPr wrap="none">
            <a:spAutoFit/>
          </a:bodyPr>
          <a:lstStyle/>
          <a:p>
            <a:r>
              <a:rPr lang="en-US" sz="800" b="0" i="0" dirty="0">
                <a:solidFill>
                  <a:schemeClr val="tx2"/>
                </a:solidFill>
                <a:latin typeface="Neris SemiBold" pitchFamily="2" charset="77"/>
              </a:rPr>
              <a:t>KAB.org</a:t>
            </a:r>
          </a:p>
          <a:p>
            <a:r>
              <a:rPr lang="en-US" sz="800" b="0" i="0" dirty="0">
                <a:solidFill>
                  <a:schemeClr val="tx2"/>
                </a:solidFill>
                <a:latin typeface="Neris SemiBold" pitchFamily="2" charset="77"/>
              </a:rPr>
              <a:t>#DoBeautifulThings</a:t>
            </a:r>
          </a:p>
        </p:txBody>
      </p:sp>
      <p:cxnSp>
        <p:nvCxnSpPr>
          <p:cNvPr id="46" name="Straight Connector 45">
            <a:extLst>
              <a:ext uri="{FF2B5EF4-FFF2-40B4-BE49-F238E27FC236}">
                <a16:creationId xmlns:a16="http://schemas.microsoft.com/office/drawing/2014/main" id="{22BF4208-A75D-304D-996F-30C373013C3C}"/>
              </a:ext>
            </a:extLst>
          </p:cNvPr>
          <p:cNvCxnSpPr>
            <a:cxnSpLocks/>
          </p:cNvCxnSpPr>
          <p:nvPr userDrawn="1"/>
        </p:nvCxnSpPr>
        <p:spPr>
          <a:xfrm>
            <a:off x="0" y="4707172"/>
            <a:ext cx="6553609" cy="0"/>
          </a:xfrm>
          <a:prstGeom prst="line">
            <a:avLst/>
          </a:prstGeom>
          <a:ln>
            <a:gradFill>
              <a:gsLst>
                <a:gs pos="100000">
                  <a:schemeClr val="bg2"/>
                </a:gs>
                <a:gs pos="0">
                  <a:schemeClr val="tx2"/>
                </a:gs>
              </a:gsLst>
              <a:lin ang="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ABF2A3-E21F-C746-8624-6EB630C0F512}"/>
              </a:ext>
            </a:extLst>
          </p:cNvPr>
          <p:cNvSpPr>
            <a:spLocks noGrp="1"/>
          </p:cNvSpPr>
          <p:nvPr>
            <p:ph type="title"/>
          </p:nvPr>
        </p:nvSpPr>
        <p:spPr>
          <a:xfrm>
            <a:off x="1460152" y="274638"/>
            <a:ext cx="7340948" cy="99377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D8DFD51-0054-524D-B3E0-E3356C9E25EA}"/>
              </a:ext>
            </a:extLst>
          </p:cNvPr>
          <p:cNvSpPr>
            <a:spLocks noGrp="1"/>
          </p:cNvSpPr>
          <p:nvPr>
            <p:ph sz="half" idx="1" hasCustomPrompt="1"/>
          </p:nvPr>
        </p:nvSpPr>
        <p:spPr>
          <a:xfrm>
            <a:off x="1452532" y="2249805"/>
            <a:ext cx="2301441" cy="1449387"/>
          </a:xfrm>
          <a:ln>
            <a:solidFill>
              <a:schemeClr val="accent1"/>
            </a:solidFill>
          </a:ln>
        </p:spPr>
        <p:txBody>
          <a:bodyPr/>
          <a:lstStyle/>
          <a:p>
            <a:pPr lvl="0"/>
            <a:r>
              <a:rPr lang="en-US"/>
              <a:t>Video1</a:t>
            </a:r>
          </a:p>
        </p:txBody>
      </p:sp>
      <p:sp>
        <p:nvSpPr>
          <p:cNvPr id="8" name="Text Placeholder 7">
            <a:extLst>
              <a:ext uri="{FF2B5EF4-FFF2-40B4-BE49-F238E27FC236}">
                <a16:creationId xmlns:a16="http://schemas.microsoft.com/office/drawing/2014/main" id="{2661EC25-EBF5-7B47-83B0-42ACD7036CBD}"/>
              </a:ext>
            </a:extLst>
          </p:cNvPr>
          <p:cNvSpPr>
            <a:spLocks noGrp="1"/>
          </p:cNvSpPr>
          <p:nvPr>
            <p:ph type="body" sz="quarter" idx="13" hasCustomPrompt="1"/>
          </p:nvPr>
        </p:nvSpPr>
        <p:spPr>
          <a:xfrm>
            <a:off x="1460152" y="1548765"/>
            <a:ext cx="7340948" cy="420688"/>
          </a:xfrm>
        </p:spPr>
        <p:txBody>
          <a:bodyPr>
            <a:normAutofit/>
          </a:bodyPr>
          <a:lstStyle>
            <a:lvl1pPr marL="0" indent="0">
              <a:buNone/>
              <a:defRPr sz="2400" b="0" i="1">
                <a:solidFill>
                  <a:schemeClr val="tx2"/>
                </a:solidFill>
                <a:latin typeface="Calibri Light" panose="020F0302020204030204" pitchFamily="34" charset="0"/>
                <a:cs typeface="Calibri Light" panose="020F0302020204030204" pitchFamily="34" charset="0"/>
              </a:defRPr>
            </a:lvl1pPr>
            <a:lvl2pPr marL="457200" indent="0">
              <a:buNone/>
              <a:defRPr b="0" i="1">
                <a:solidFill>
                  <a:schemeClr val="accent6"/>
                </a:solidFill>
                <a:latin typeface="Neris Light" pitchFamily="2" charset="77"/>
              </a:defRPr>
            </a:lvl2pPr>
            <a:lvl3pPr marL="914400" indent="0">
              <a:buNone/>
              <a:defRPr b="0" i="1">
                <a:solidFill>
                  <a:schemeClr val="accent6"/>
                </a:solidFill>
                <a:latin typeface="Neris Light" pitchFamily="2" charset="77"/>
              </a:defRPr>
            </a:lvl3pPr>
            <a:lvl4pPr marL="1371600" indent="0">
              <a:buNone/>
              <a:defRPr b="0" i="1">
                <a:solidFill>
                  <a:schemeClr val="accent6"/>
                </a:solidFill>
                <a:latin typeface="Neris Light" pitchFamily="2" charset="77"/>
              </a:defRPr>
            </a:lvl4pPr>
            <a:lvl5pPr marL="1828800" indent="0">
              <a:buNone/>
              <a:defRPr b="0" i="1">
                <a:solidFill>
                  <a:schemeClr val="accent6"/>
                </a:solidFill>
                <a:latin typeface="Neris Light" pitchFamily="2" charset="77"/>
              </a:defRPr>
            </a:lvl5pPr>
          </a:lstStyle>
          <a:p>
            <a:pPr lvl="0"/>
            <a:r>
              <a:rPr lang="en-US"/>
              <a:t>Edit </a:t>
            </a:r>
            <a:r>
              <a:rPr lang="en-US" err="1"/>
              <a:t>Subheader</a:t>
            </a:r>
            <a:endParaRPr lang="en-US"/>
          </a:p>
        </p:txBody>
      </p:sp>
      <p:sp>
        <p:nvSpPr>
          <p:cNvPr id="9" name="Content Placeholder 2">
            <a:extLst>
              <a:ext uri="{FF2B5EF4-FFF2-40B4-BE49-F238E27FC236}">
                <a16:creationId xmlns:a16="http://schemas.microsoft.com/office/drawing/2014/main" id="{03CB5FF2-F11F-5C4A-BB8B-DAB59A49FEF8}"/>
              </a:ext>
            </a:extLst>
          </p:cNvPr>
          <p:cNvSpPr>
            <a:spLocks noGrp="1"/>
          </p:cNvSpPr>
          <p:nvPr>
            <p:ph sz="half" idx="14" hasCustomPrompt="1"/>
          </p:nvPr>
        </p:nvSpPr>
        <p:spPr>
          <a:xfrm>
            <a:off x="3976095" y="2249805"/>
            <a:ext cx="2301441" cy="1449387"/>
          </a:xfrm>
          <a:ln>
            <a:solidFill>
              <a:schemeClr val="accent2"/>
            </a:solidFill>
          </a:ln>
        </p:spPr>
        <p:txBody>
          <a:bodyPr/>
          <a:lstStyle/>
          <a:p>
            <a:pPr lvl="0"/>
            <a:r>
              <a:rPr lang="en-US"/>
              <a:t>Video1</a:t>
            </a:r>
          </a:p>
        </p:txBody>
      </p:sp>
      <p:sp>
        <p:nvSpPr>
          <p:cNvPr id="10" name="Content Placeholder 2">
            <a:extLst>
              <a:ext uri="{FF2B5EF4-FFF2-40B4-BE49-F238E27FC236}">
                <a16:creationId xmlns:a16="http://schemas.microsoft.com/office/drawing/2014/main" id="{553458DD-987B-1C45-A54E-3EDDD0CC4D7E}"/>
              </a:ext>
            </a:extLst>
          </p:cNvPr>
          <p:cNvSpPr>
            <a:spLocks noGrp="1"/>
          </p:cNvSpPr>
          <p:nvPr>
            <p:ph sz="half" idx="15" hasCustomPrompt="1"/>
          </p:nvPr>
        </p:nvSpPr>
        <p:spPr>
          <a:xfrm>
            <a:off x="6499659" y="2249805"/>
            <a:ext cx="2301441" cy="1449387"/>
          </a:xfrm>
          <a:ln>
            <a:solidFill>
              <a:schemeClr val="accent3"/>
            </a:solidFill>
          </a:ln>
        </p:spPr>
        <p:txBody>
          <a:bodyPr/>
          <a:lstStyle/>
          <a:p>
            <a:pPr lvl="0"/>
            <a:r>
              <a:rPr lang="en-US"/>
              <a:t>Video1</a:t>
            </a:r>
          </a:p>
        </p:txBody>
      </p:sp>
      <p:sp>
        <p:nvSpPr>
          <p:cNvPr id="11" name="Content Placeholder 2">
            <a:extLst>
              <a:ext uri="{FF2B5EF4-FFF2-40B4-BE49-F238E27FC236}">
                <a16:creationId xmlns:a16="http://schemas.microsoft.com/office/drawing/2014/main" id="{23D6C65B-6696-4146-99B0-5640F853AACD}"/>
              </a:ext>
            </a:extLst>
          </p:cNvPr>
          <p:cNvSpPr>
            <a:spLocks noGrp="1"/>
          </p:cNvSpPr>
          <p:nvPr>
            <p:ph sz="half" idx="16" hasCustomPrompt="1"/>
          </p:nvPr>
        </p:nvSpPr>
        <p:spPr>
          <a:xfrm>
            <a:off x="3976094" y="3857625"/>
            <a:ext cx="2301441" cy="268287"/>
          </a:xfrm>
        </p:spPr>
        <p:txBody>
          <a:bodyPr>
            <a:normAutofit/>
          </a:bodyPr>
          <a:lstStyle>
            <a:lvl1pPr marL="0" indent="0" algn="ctr">
              <a:buNone/>
              <a:defRPr sz="1100" b="0">
                <a:solidFill>
                  <a:schemeClr val="accent2"/>
                </a:solidFill>
              </a:defRPr>
            </a:lvl1pPr>
          </a:lstStyle>
          <a:p>
            <a:pPr lvl="0"/>
            <a:r>
              <a:rPr lang="en-US"/>
              <a:t>INFOGRAPHIC LABEL</a:t>
            </a:r>
          </a:p>
        </p:txBody>
      </p:sp>
      <p:sp>
        <p:nvSpPr>
          <p:cNvPr id="14" name="Content Placeholder 2">
            <a:extLst>
              <a:ext uri="{FF2B5EF4-FFF2-40B4-BE49-F238E27FC236}">
                <a16:creationId xmlns:a16="http://schemas.microsoft.com/office/drawing/2014/main" id="{2F41650C-E3DC-E349-A55D-E9F76940D8FB}"/>
              </a:ext>
            </a:extLst>
          </p:cNvPr>
          <p:cNvSpPr>
            <a:spLocks noGrp="1"/>
          </p:cNvSpPr>
          <p:nvPr>
            <p:ph sz="half" idx="17" hasCustomPrompt="1"/>
          </p:nvPr>
        </p:nvSpPr>
        <p:spPr>
          <a:xfrm>
            <a:off x="1452531" y="3857625"/>
            <a:ext cx="2301441" cy="268287"/>
          </a:xfrm>
        </p:spPr>
        <p:txBody>
          <a:bodyPr>
            <a:normAutofit/>
          </a:bodyPr>
          <a:lstStyle>
            <a:lvl1pPr marL="0" indent="0" algn="ctr">
              <a:buNone/>
              <a:defRPr sz="1100" b="0">
                <a:solidFill>
                  <a:schemeClr val="accent1"/>
                </a:solidFill>
              </a:defRPr>
            </a:lvl1pPr>
          </a:lstStyle>
          <a:p>
            <a:pPr lvl="0"/>
            <a:r>
              <a:rPr lang="en-US"/>
              <a:t>INFOGRAPHIC LABEL</a:t>
            </a:r>
          </a:p>
        </p:txBody>
      </p:sp>
      <p:sp>
        <p:nvSpPr>
          <p:cNvPr id="15" name="Content Placeholder 2">
            <a:extLst>
              <a:ext uri="{FF2B5EF4-FFF2-40B4-BE49-F238E27FC236}">
                <a16:creationId xmlns:a16="http://schemas.microsoft.com/office/drawing/2014/main" id="{28EFDFF8-CF7E-964C-ABAB-7F84AD11DEBE}"/>
              </a:ext>
            </a:extLst>
          </p:cNvPr>
          <p:cNvSpPr>
            <a:spLocks noGrp="1"/>
          </p:cNvSpPr>
          <p:nvPr>
            <p:ph sz="half" idx="18" hasCustomPrompt="1"/>
          </p:nvPr>
        </p:nvSpPr>
        <p:spPr>
          <a:xfrm>
            <a:off x="6499658" y="3857625"/>
            <a:ext cx="2301441" cy="268287"/>
          </a:xfrm>
        </p:spPr>
        <p:txBody>
          <a:bodyPr>
            <a:normAutofit/>
          </a:bodyPr>
          <a:lstStyle>
            <a:lvl1pPr marL="0" indent="0" algn="ctr">
              <a:buNone/>
              <a:defRPr sz="1100" b="0">
                <a:solidFill>
                  <a:schemeClr val="accent3"/>
                </a:solidFill>
              </a:defRPr>
            </a:lvl1pPr>
          </a:lstStyle>
          <a:p>
            <a:pPr lvl="0"/>
            <a:r>
              <a:rPr lang="en-US"/>
              <a:t>INFOGRAPHIC LABEL</a:t>
            </a:r>
          </a:p>
        </p:txBody>
      </p:sp>
      <p:cxnSp>
        <p:nvCxnSpPr>
          <p:cNvPr id="26" name="Straight Connector 25">
            <a:extLst>
              <a:ext uri="{FF2B5EF4-FFF2-40B4-BE49-F238E27FC236}">
                <a16:creationId xmlns:a16="http://schemas.microsoft.com/office/drawing/2014/main" id="{E85304D6-BED3-AE4F-841B-2D146F34E236}"/>
              </a:ext>
            </a:extLst>
          </p:cNvPr>
          <p:cNvCxnSpPr>
            <a:cxnSpLocks/>
          </p:cNvCxnSpPr>
          <p:nvPr userDrawn="1"/>
        </p:nvCxnSpPr>
        <p:spPr>
          <a:xfrm>
            <a:off x="879541" y="4776543"/>
            <a:ext cx="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E663C7D-D760-504D-8F72-0F79DECD9568}"/>
              </a:ext>
            </a:extLst>
          </p:cNvPr>
          <p:cNvCxnSpPr>
            <a:cxnSpLocks/>
          </p:cNvCxnSpPr>
          <p:nvPr userDrawn="1"/>
        </p:nvCxnSpPr>
        <p:spPr>
          <a:xfrm>
            <a:off x="879541" y="4867983"/>
            <a:ext cx="0" cy="91440"/>
          </a:xfrm>
          <a:prstGeom prst="line">
            <a:avLst/>
          </a:prstGeom>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6978B1D1-9E71-E447-B0CB-B6A241F6748D}"/>
              </a:ext>
            </a:extLst>
          </p:cNvPr>
          <p:cNvCxnSpPr>
            <a:cxnSpLocks/>
          </p:cNvCxnSpPr>
          <p:nvPr userDrawn="1"/>
        </p:nvCxnSpPr>
        <p:spPr>
          <a:xfrm>
            <a:off x="879541" y="4959423"/>
            <a:ext cx="0" cy="91440"/>
          </a:xfrm>
          <a:prstGeom prst="line">
            <a:avLst/>
          </a:prstGeom>
        </p:spPr>
        <p:style>
          <a:lnRef idx="1">
            <a:schemeClr val="accent3"/>
          </a:lnRef>
          <a:fillRef idx="0">
            <a:schemeClr val="accent3"/>
          </a:fillRef>
          <a:effectRef idx="0">
            <a:schemeClr val="accent3"/>
          </a:effectRef>
          <a:fontRef idx="minor">
            <a:schemeClr val="tx1"/>
          </a:fontRef>
        </p:style>
      </p:cxnSp>
      <p:sp>
        <p:nvSpPr>
          <p:cNvPr id="25" name="Slide Number Placeholder 5">
            <a:extLst>
              <a:ext uri="{FF2B5EF4-FFF2-40B4-BE49-F238E27FC236}">
                <a16:creationId xmlns:a16="http://schemas.microsoft.com/office/drawing/2014/main" id="{7B1E0716-2BCD-49F9-9CEA-A8FFEFC56215}"/>
              </a:ext>
            </a:extLst>
          </p:cNvPr>
          <p:cNvSpPr>
            <a:spLocks noGrp="1"/>
          </p:cNvSpPr>
          <p:nvPr>
            <p:ph type="sldNum" sz="quarter" idx="12"/>
          </p:nvPr>
        </p:nvSpPr>
        <p:spPr>
          <a:xfrm>
            <a:off x="6579479" y="4767263"/>
            <a:ext cx="2236801" cy="274637"/>
          </a:xfrm>
        </p:spPr>
        <p:txBody>
          <a:bodyPr/>
          <a:lstStyle>
            <a:lvl1pPr>
              <a:defRPr>
                <a:latin typeface="Calibri" panose="020F0502020204030204" pitchFamily="34" charset="0"/>
                <a:cs typeface="Calibri" panose="020F0502020204030204" pitchFamily="34" charset="0"/>
              </a:defRPr>
            </a:lvl1pPr>
          </a:lstStyle>
          <a:p>
            <a:r>
              <a:rPr lang="en-US" sz="800" dirty="0"/>
              <a:t>  </a:t>
            </a:r>
            <a:r>
              <a:rPr lang="en-US" sz="900" dirty="0"/>
              <a:t>Keep America Beautiful  </a:t>
            </a:r>
            <a:fld id="{F623929B-BBED-F146-94F6-ECC793D8F228}" type="slidenum">
              <a:rPr lang="en-US" smtClean="0"/>
              <a:pPr/>
              <a:t>‹#›</a:t>
            </a:fld>
            <a:endParaRPr lang="en-US" dirty="0"/>
          </a:p>
        </p:txBody>
      </p:sp>
      <p:pic>
        <p:nvPicPr>
          <p:cNvPr id="29" name="Graphic 28">
            <a:extLst>
              <a:ext uri="{FF2B5EF4-FFF2-40B4-BE49-F238E27FC236}">
                <a16:creationId xmlns:a16="http://schemas.microsoft.com/office/drawing/2014/main" id="{97EEF3B5-38D3-4CEF-914B-22CDA6FE231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093" y="4238034"/>
            <a:ext cx="1333094" cy="1333094"/>
          </a:xfrm>
          <a:prstGeom prst="rect">
            <a:avLst/>
          </a:prstGeom>
        </p:spPr>
      </p:pic>
    </p:spTree>
    <p:extLst>
      <p:ext uri="{BB962C8B-B14F-4D97-AF65-F5344CB8AC3E}">
        <p14:creationId xmlns:p14="http://schemas.microsoft.com/office/powerpoint/2010/main" val="1239264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Littering Program Slide">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C4B3E977-8699-BF47-855C-04AC59981FBF}"/>
              </a:ext>
            </a:extLst>
          </p:cNvPr>
          <p:cNvGrpSpPr/>
          <p:nvPr userDrawn="1"/>
        </p:nvGrpSpPr>
        <p:grpSpPr>
          <a:xfrm>
            <a:off x="865582" y="4850891"/>
            <a:ext cx="18288" cy="170688"/>
            <a:chOff x="2664352" y="4892040"/>
            <a:chExt cx="18288" cy="170688"/>
          </a:xfrm>
        </p:grpSpPr>
        <p:sp>
          <p:nvSpPr>
            <p:cNvPr id="48" name="Oval 47">
              <a:extLst>
                <a:ext uri="{FF2B5EF4-FFF2-40B4-BE49-F238E27FC236}">
                  <a16:creationId xmlns:a16="http://schemas.microsoft.com/office/drawing/2014/main" id="{98DD3F7E-0CD8-FF44-8CFD-F492D8B681E7}"/>
                </a:ext>
              </a:extLst>
            </p:cNvPr>
            <p:cNvSpPr/>
            <p:nvPr userDrawn="1"/>
          </p:nvSpPr>
          <p:spPr>
            <a:xfrm>
              <a:off x="2664352" y="4892040"/>
              <a:ext cx="18288" cy="182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7B956C70-4CE7-134C-9518-8AEDB5E0ABBE}"/>
                </a:ext>
              </a:extLst>
            </p:cNvPr>
            <p:cNvSpPr/>
            <p:nvPr userDrawn="1"/>
          </p:nvSpPr>
          <p:spPr>
            <a:xfrm>
              <a:off x="2664352" y="4968240"/>
              <a:ext cx="18288" cy="18288"/>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AC1D3487-03E8-464D-AF93-85738180A097}"/>
                </a:ext>
              </a:extLst>
            </p:cNvPr>
            <p:cNvSpPr/>
            <p:nvPr userDrawn="1"/>
          </p:nvSpPr>
          <p:spPr>
            <a:xfrm>
              <a:off x="2664352" y="5044440"/>
              <a:ext cx="18288" cy="18288"/>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Rectangle 50">
            <a:extLst>
              <a:ext uri="{FF2B5EF4-FFF2-40B4-BE49-F238E27FC236}">
                <a16:creationId xmlns:a16="http://schemas.microsoft.com/office/drawing/2014/main" id="{0E038BF3-8F18-D543-8836-FD1A907DFD58}"/>
              </a:ext>
            </a:extLst>
          </p:cNvPr>
          <p:cNvSpPr/>
          <p:nvPr userDrawn="1"/>
        </p:nvSpPr>
        <p:spPr>
          <a:xfrm>
            <a:off x="926542" y="4767262"/>
            <a:ext cx="1125629" cy="338554"/>
          </a:xfrm>
          <a:prstGeom prst="rect">
            <a:avLst/>
          </a:prstGeom>
        </p:spPr>
        <p:txBody>
          <a:bodyPr wrap="none">
            <a:spAutoFit/>
          </a:bodyPr>
          <a:lstStyle/>
          <a:p>
            <a:r>
              <a:rPr lang="en-US" sz="800" b="0" i="0" dirty="0">
                <a:solidFill>
                  <a:srgbClr val="F78F39"/>
                </a:solidFill>
                <a:latin typeface="Neris SemiBold" pitchFamily="2" charset="77"/>
              </a:rPr>
              <a:t>KAB.org</a:t>
            </a:r>
          </a:p>
          <a:p>
            <a:r>
              <a:rPr lang="en-US" sz="800" b="0" i="0" dirty="0">
                <a:solidFill>
                  <a:srgbClr val="F78F39"/>
                </a:solidFill>
                <a:latin typeface="Neris SemiBold" pitchFamily="2" charset="77"/>
              </a:rPr>
              <a:t>#DoBeautifulThings</a:t>
            </a:r>
          </a:p>
        </p:txBody>
      </p:sp>
      <p:pic>
        <p:nvPicPr>
          <p:cNvPr id="52" name="Picture 51">
            <a:extLst>
              <a:ext uri="{FF2B5EF4-FFF2-40B4-BE49-F238E27FC236}">
                <a16:creationId xmlns:a16="http://schemas.microsoft.com/office/drawing/2014/main" id="{6119E89C-41F6-2A4A-8379-58BD762C09A3}"/>
              </a:ext>
            </a:extLst>
          </p:cNvPr>
          <p:cNvPicPr>
            <a:picLocks noChangeAspect="1"/>
          </p:cNvPicPr>
          <p:nvPr userDrawn="1"/>
        </p:nvPicPr>
        <p:blipFill rotWithShape="1">
          <a:blip r:embed="rId2"/>
          <a:srcRect r="72272"/>
          <a:stretch/>
        </p:blipFill>
        <p:spPr>
          <a:xfrm>
            <a:off x="342900" y="4767262"/>
            <a:ext cx="474939" cy="274637"/>
          </a:xfrm>
          <a:prstGeom prst="rect">
            <a:avLst/>
          </a:prstGeom>
        </p:spPr>
      </p:pic>
      <p:grpSp>
        <p:nvGrpSpPr>
          <p:cNvPr id="34" name="Group 33">
            <a:extLst>
              <a:ext uri="{FF2B5EF4-FFF2-40B4-BE49-F238E27FC236}">
                <a16:creationId xmlns:a16="http://schemas.microsoft.com/office/drawing/2014/main" id="{695EB179-6D65-124A-9D3E-F3E9F10137F1}"/>
              </a:ext>
            </a:extLst>
          </p:cNvPr>
          <p:cNvGrpSpPr/>
          <p:nvPr userDrawn="1"/>
        </p:nvGrpSpPr>
        <p:grpSpPr>
          <a:xfrm>
            <a:off x="1399192" y="4850891"/>
            <a:ext cx="18288" cy="170688"/>
            <a:chOff x="2664352" y="4892040"/>
            <a:chExt cx="18288" cy="170688"/>
          </a:xfrm>
        </p:grpSpPr>
        <p:sp>
          <p:nvSpPr>
            <p:cNvPr id="37" name="Oval 36">
              <a:extLst>
                <a:ext uri="{FF2B5EF4-FFF2-40B4-BE49-F238E27FC236}">
                  <a16:creationId xmlns:a16="http://schemas.microsoft.com/office/drawing/2014/main" id="{FC15105B-7D26-3747-B124-494282FDCA03}"/>
                </a:ext>
              </a:extLst>
            </p:cNvPr>
            <p:cNvSpPr/>
            <p:nvPr userDrawn="1"/>
          </p:nvSpPr>
          <p:spPr>
            <a:xfrm>
              <a:off x="2664352" y="4892040"/>
              <a:ext cx="18288" cy="182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F6CB58F7-AD2A-AD4A-A457-C618F09BF892}"/>
                </a:ext>
              </a:extLst>
            </p:cNvPr>
            <p:cNvSpPr/>
            <p:nvPr userDrawn="1"/>
          </p:nvSpPr>
          <p:spPr>
            <a:xfrm>
              <a:off x="2664352" y="4968240"/>
              <a:ext cx="18288" cy="18288"/>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78CEC5E0-50DC-F440-874D-0654859C0704}"/>
                </a:ext>
              </a:extLst>
            </p:cNvPr>
            <p:cNvSpPr/>
            <p:nvPr userDrawn="1"/>
          </p:nvSpPr>
          <p:spPr>
            <a:xfrm>
              <a:off x="2664352" y="5044440"/>
              <a:ext cx="18288" cy="18288"/>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a:extLst>
              <a:ext uri="{FF2B5EF4-FFF2-40B4-BE49-F238E27FC236}">
                <a16:creationId xmlns:a16="http://schemas.microsoft.com/office/drawing/2014/main" id="{9C6B266A-763C-0346-BB2C-60E646C09833}"/>
              </a:ext>
            </a:extLst>
          </p:cNvPr>
          <p:cNvSpPr/>
          <p:nvPr userDrawn="1"/>
        </p:nvSpPr>
        <p:spPr>
          <a:xfrm>
            <a:off x="0" y="4707172"/>
            <a:ext cx="9144000" cy="436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CFB77356-393C-6641-A4E4-BEF9EF966399}"/>
              </a:ext>
            </a:extLst>
          </p:cNvPr>
          <p:cNvSpPr/>
          <p:nvPr userDrawn="1"/>
        </p:nvSpPr>
        <p:spPr>
          <a:xfrm>
            <a:off x="3710" y="4703445"/>
            <a:ext cx="6553609" cy="440055"/>
          </a:xfrm>
          <a:prstGeom prst="rect">
            <a:avLst/>
          </a:prstGeom>
          <a:gradFill>
            <a:gsLst>
              <a:gs pos="100000">
                <a:schemeClr val="bg2">
                  <a:alpha val="0"/>
                </a:schemeClr>
              </a:gs>
              <a:gs pos="0">
                <a:schemeClr val="bg2"/>
              </a:gs>
            </a:gsLst>
            <a:lin ang="21588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0" name="Straight Connector 59">
            <a:extLst>
              <a:ext uri="{FF2B5EF4-FFF2-40B4-BE49-F238E27FC236}">
                <a16:creationId xmlns:a16="http://schemas.microsoft.com/office/drawing/2014/main" id="{20EDE137-68BD-D542-A847-5AECB3873E98}"/>
              </a:ext>
            </a:extLst>
          </p:cNvPr>
          <p:cNvCxnSpPr>
            <a:cxnSpLocks/>
          </p:cNvCxnSpPr>
          <p:nvPr userDrawn="1"/>
        </p:nvCxnSpPr>
        <p:spPr>
          <a:xfrm>
            <a:off x="0" y="4707172"/>
            <a:ext cx="6553609" cy="0"/>
          </a:xfrm>
          <a:prstGeom prst="line">
            <a:avLst/>
          </a:prstGeom>
          <a:ln>
            <a:gradFill>
              <a:gsLst>
                <a:gs pos="100000">
                  <a:schemeClr val="bg2"/>
                </a:gs>
                <a:gs pos="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5114FC10-ADD2-CE42-A0D8-846FD5EFD8A6}"/>
              </a:ext>
            </a:extLst>
          </p:cNvPr>
          <p:cNvSpPr/>
          <p:nvPr userDrawn="1"/>
        </p:nvSpPr>
        <p:spPr>
          <a:xfrm>
            <a:off x="3710" y="3238214"/>
            <a:ext cx="9140289" cy="1465229"/>
          </a:xfrm>
          <a:prstGeom prst="rect">
            <a:avLst/>
          </a:prstGeom>
          <a:gradFill>
            <a:gsLst>
              <a:gs pos="100000">
                <a:schemeClr val="bg1"/>
              </a:gs>
              <a:gs pos="0">
                <a:schemeClr val="bg2"/>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C668D8-7B2C-D748-9A7B-DE1CA5371FF2}"/>
              </a:ext>
            </a:extLst>
          </p:cNvPr>
          <p:cNvSpPr>
            <a:spLocks noGrp="1"/>
          </p:cNvSpPr>
          <p:nvPr>
            <p:ph type="title"/>
          </p:nvPr>
        </p:nvSpPr>
        <p:spPr>
          <a:xfrm>
            <a:off x="3295086" y="274638"/>
            <a:ext cx="5506014" cy="993775"/>
          </a:xfrm>
        </p:spPr>
        <p:txBody>
          <a:bodyPr/>
          <a:lstStyle>
            <a:lvl1pPr>
              <a:defRPr>
                <a:solidFill>
                  <a:schemeClr val="accent3"/>
                </a:solidFill>
              </a:defRPr>
            </a:lvl1pPr>
          </a:lstStyle>
          <a:p>
            <a:r>
              <a:rPr lang="en-US"/>
              <a:t>Click to edit Master title style</a:t>
            </a:r>
          </a:p>
        </p:txBody>
      </p:sp>
      <p:sp>
        <p:nvSpPr>
          <p:cNvPr id="13" name="Rectangle 12">
            <a:extLst>
              <a:ext uri="{FF2B5EF4-FFF2-40B4-BE49-F238E27FC236}">
                <a16:creationId xmlns:a16="http://schemas.microsoft.com/office/drawing/2014/main" id="{9B9DF11C-A738-0A45-BF61-22B540F6624D}"/>
              </a:ext>
            </a:extLst>
          </p:cNvPr>
          <p:cNvSpPr/>
          <p:nvPr userDrawn="1"/>
        </p:nvSpPr>
        <p:spPr>
          <a:xfrm>
            <a:off x="3460006" y="1617240"/>
            <a:ext cx="1446288" cy="220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CCE8EBF2-3AD3-074C-B8FC-27AB18ACA542}"/>
              </a:ext>
            </a:extLst>
          </p:cNvPr>
          <p:cNvSpPr/>
          <p:nvPr userDrawn="1"/>
        </p:nvSpPr>
        <p:spPr>
          <a:xfrm>
            <a:off x="240632" y="3270876"/>
            <a:ext cx="1513235" cy="338554"/>
          </a:xfrm>
          <a:prstGeom prst="rect">
            <a:avLst/>
          </a:prstGeom>
        </p:spPr>
        <p:txBody>
          <a:bodyPr wrap="none">
            <a:spAutoFit/>
          </a:bodyPr>
          <a:lstStyle/>
          <a:p>
            <a:pPr marL="0" indent="0" algn="l">
              <a:spcAft>
                <a:spcPts val="500"/>
              </a:spcAft>
              <a:buNone/>
            </a:pPr>
            <a:r>
              <a:rPr lang="en-US" sz="1600" b="0" i="0" spc="300" dirty="0">
                <a:solidFill>
                  <a:schemeClr val="accent3"/>
                </a:solidFill>
                <a:latin typeface="Calibri" panose="020F0502020204030204" pitchFamily="34" charset="0"/>
                <a:cs typeface="Calibri" panose="020F0502020204030204" pitchFamily="34" charset="0"/>
              </a:rPr>
              <a:t>FAST FACTS</a:t>
            </a:r>
          </a:p>
        </p:txBody>
      </p:sp>
      <p:sp>
        <p:nvSpPr>
          <p:cNvPr id="30" name="Text Placeholder 7">
            <a:extLst>
              <a:ext uri="{FF2B5EF4-FFF2-40B4-BE49-F238E27FC236}">
                <a16:creationId xmlns:a16="http://schemas.microsoft.com/office/drawing/2014/main" id="{D906127F-7611-4643-B4CD-8D87F4C7E64B}"/>
              </a:ext>
            </a:extLst>
          </p:cNvPr>
          <p:cNvSpPr>
            <a:spLocks noGrp="1"/>
          </p:cNvSpPr>
          <p:nvPr>
            <p:ph type="body" sz="quarter" idx="13" hasCustomPrompt="1"/>
          </p:nvPr>
        </p:nvSpPr>
        <p:spPr>
          <a:xfrm>
            <a:off x="3295086" y="847725"/>
            <a:ext cx="5504017" cy="420688"/>
          </a:xfrm>
        </p:spPr>
        <p:txBody>
          <a:bodyPr>
            <a:normAutofit/>
          </a:bodyPr>
          <a:lstStyle>
            <a:lvl1pPr marL="0" indent="0">
              <a:buNone/>
              <a:defRPr sz="2400" b="0" i="1">
                <a:solidFill>
                  <a:schemeClr val="tx2"/>
                </a:solidFill>
                <a:latin typeface="Calibri Light" panose="020F0302020204030204" pitchFamily="34" charset="0"/>
                <a:cs typeface="Calibri Light" panose="020F0302020204030204" pitchFamily="34" charset="0"/>
              </a:defRPr>
            </a:lvl1pPr>
            <a:lvl2pPr marL="457200" indent="0">
              <a:buNone/>
              <a:defRPr b="0" i="1">
                <a:solidFill>
                  <a:schemeClr val="accent6"/>
                </a:solidFill>
                <a:latin typeface="Neris Light" pitchFamily="2" charset="77"/>
              </a:defRPr>
            </a:lvl2pPr>
            <a:lvl3pPr marL="914400" indent="0">
              <a:buNone/>
              <a:defRPr b="0" i="1">
                <a:solidFill>
                  <a:schemeClr val="accent6"/>
                </a:solidFill>
                <a:latin typeface="Neris Light" pitchFamily="2" charset="77"/>
              </a:defRPr>
            </a:lvl3pPr>
            <a:lvl4pPr marL="1371600" indent="0">
              <a:buNone/>
              <a:defRPr b="0" i="1">
                <a:solidFill>
                  <a:schemeClr val="accent6"/>
                </a:solidFill>
                <a:latin typeface="Neris Light" pitchFamily="2" charset="77"/>
              </a:defRPr>
            </a:lvl4pPr>
            <a:lvl5pPr marL="1828800" indent="0">
              <a:buNone/>
              <a:defRPr b="0" i="1">
                <a:solidFill>
                  <a:schemeClr val="accent6"/>
                </a:solidFill>
                <a:latin typeface="Neris Light" pitchFamily="2" charset="77"/>
              </a:defRPr>
            </a:lvl5pPr>
          </a:lstStyle>
          <a:p>
            <a:pPr lvl="0"/>
            <a:r>
              <a:rPr lang="en-US"/>
              <a:t>Edit </a:t>
            </a:r>
            <a:r>
              <a:rPr lang="en-US" err="1"/>
              <a:t>Subheader</a:t>
            </a:r>
            <a:endParaRPr lang="en-US"/>
          </a:p>
        </p:txBody>
      </p:sp>
      <p:sp>
        <p:nvSpPr>
          <p:cNvPr id="41" name="Text Placeholder 40">
            <a:extLst>
              <a:ext uri="{FF2B5EF4-FFF2-40B4-BE49-F238E27FC236}">
                <a16:creationId xmlns:a16="http://schemas.microsoft.com/office/drawing/2014/main" id="{BB909028-9024-B44B-8076-0210A1939139}"/>
              </a:ext>
            </a:extLst>
          </p:cNvPr>
          <p:cNvSpPr>
            <a:spLocks noGrp="1"/>
          </p:cNvSpPr>
          <p:nvPr>
            <p:ph type="body" sz="quarter" idx="22" hasCustomPrompt="1"/>
          </p:nvPr>
        </p:nvSpPr>
        <p:spPr>
          <a:xfrm>
            <a:off x="3016726" y="3876687"/>
            <a:ext cx="969962" cy="330624"/>
          </a:xfrm>
        </p:spPr>
        <p:txBody>
          <a:bodyPr>
            <a:noAutofit/>
          </a:bodyPr>
          <a:lstStyle>
            <a:lvl1pPr marL="0" indent="0" algn="ctr">
              <a:buFont typeface="Arial" panose="020B0604020202020204" pitchFamily="34" charset="0"/>
              <a:buNone/>
              <a:defRPr sz="2200">
                <a:solidFill>
                  <a:schemeClr val="tx2"/>
                </a:solidFill>
              </a:defRPr>
            </a:lvl1pPr>
          </a:lstStyle>
          <a:p>
            <a:pPr lvl="0"/>
            <a:r>
              <a:rPr lang="en-US"/>
              <a:t>##</a:t>
            </a:r>
          </a:p>
        </p:txBody>
      </p:sp>
      <p:sp>
        <p:nvSpPr>
          <p:cNvPr id="42" name="Text Placeholder 40">
            <a:extLst>
              <a:ext uri="{FF2B5EF4-FFF2-40B4-BE49-F238E27FC236}">
                <a16:creationId xmlns:a16="http://schemas.microsoft.com/office/drawing/2014/main" id="{A22D8A77-FD6E-3E47-85D4-44052F914E3B}"/>
              </a:ext>
            </a:extLst>
          </p:cNvPr>
          <p:cNvSpPr>
            <a:spLocks noGrp="1"/>
          </p:cNvSpPr>
          <p:nvPr>
            <p:ph type="body" sz="quarter" idx="23" hasCustomPrompt="1"/>
          </p:nvPr>
        </p:nvSpPr>
        <p:spPr>
          <a:xfrm>
            <a:off x="2958568" y="4171693"/>
            <a:ext cx="1086279" cy="330624"/>
          </a:xfrm>
        </p:spPr>
        <p:txBody>
          <a:bodyPr anchor="t">
            <a:noAutofit/>
          </a:bodyPr>
          <a:lstStyle>
            <a:lvl1pPr marL="0" indent="0" algn="ctr">
              <a:buFont typeface="Arial" panose="020B0604020202020204" pitchFamily="34" charset="0"/>
              <a:buNone/>
              <a:defRPr sz="800">
                <a:solidFill>
                  <a:schemeClr val="tx2"/>
                </a:solidFill>
              </a:defRPr>
            </a:lvl1pPr>
          </a:lstStyle>
          <a:p>
            <a:pPr lvl="0"/>
            <a:r>
              <a:rPr lang="en-US"/>
              <a:t>INFOGRAPHIC LABEL</a:t>
            </a:r>
          </a:p>
        </p:txBody>
      </p:sp>
      <p:sp>
        <p:nvSpPr>
          <p:cNvPr id="43" name="Text Placeholder 40">
            <a:extLst>
              <a:ext uri="{FF2B5EF4-FFF2-40B4-BE49-F238E27FC236}">
                <a16:creationId xmlns:a16="http://schemas.microsoft.com/office/drawing/2014/main" id="{DA21F7D0-7808-9344-A2D0-3BC3943C979D}"/>
              </a:ext>
            </a:extLst>
          </p:cNvPr>
          <p:cNvSpPr>
            <a:spLocks noGrp="1"/>
          </p:cNvSpPr>
          <p:nvPr>
            <p:ph type="body" sz="quarter" idx="24" hasCustomPrompt="1"/>
          </p:nvPr>
        </p:nvSpPr>
        <p:spPr>
          <a:xfrm>
            <a:off x="4716938" y="3876687"/>
            <a:ext cx="969962" cy="330624"/>
          </a:xfrm>
        </p:spPr>
        <p:txBody>
          <a:bodyPr>
            <a:noAutofit/>
          </a:bodyPr>
          <a:lstStyle>
            <a:lvl1pPr marL="0" indent="0" algn="ctr">
              <a:buFont typeface="Arial" panose="020B0604020202020204" pitchFamily="34" charset="0"/>
              <a:buNone/>
              <a:defRPr sz="2200">
                <a:solidFill>
                  <a:schemeClr val="tx2"/>
                </a:solidFill>
              </a:defRPr>
            </a:lvl1pPr>
          </a:lstStyle>
          <a:p>
            <a:pPr lvl="0"/>
            <a:r>
              <a:rPr lang="en-US"/>
              <a:t>##</a:t>
            </a:r>
          </a:p>
        </p:txBody>
      </p:sp>
      <p:sp>
        <p:nvSpPr>
          <p:cNvPr id="44" name="Text Placeholder 40">
            <a:extLst>
              <a:ext uri="{FF2B5EF4-FFF2-40B4-BE49-F238E27FC236}">
                <a16:creationId xmlns:a16="http://schemas.microsoft.com/office/drawing/2014/main" id="{B5EFF231-BE84-B84B-ABF5-D938350E6315}"/>
              </a:ext>
            </a:extLst>
          </p:cNvPr>
          <p:cNvSpPr>
            <a:spLocks noGrp="1"/>
          </p:cNvSpPr>
          <p:nvPr>
            <p:ph type="body" sz="quarter" idx="25" hasCustomPrompt="1"/>
          </p:nvPr>
        </p:nvSpPr>
        <p:spPr>
          <a:xfrm>
            <a:off x="4658780" y="4171693"/>
            <a:ext cx="1086279" cy="330624"/>
          </a:xfrm>
        </p:spPr>
        <p:txBody>
          <a:bodyPr anchor="t">
            <a:noAutofit/>
          </a:bodyPr>
          <a:lstStyle>
            <a:lvl1pPr marL="0" indent="0" algn="ctr">
              <a:buFont typeface="Arial" panose="020B0604020202020204" pitchFamily="34" charset="0"/>
              <a:buNone/>
              <a:defRPr sz="800">
                <a:solidFill>
                  <a:schemeClr val="tx2"/>
                </a:solidFill>
              </a:defRPr>
            </a:lvl1pPr>
          </a:lstStyle>
          <a:p>
            <a:pPr lvl="0"/>
            <a:r>
              <a:rPr lang="en-US"/>
              <a:t>INFOGRAPHIC LABEL</a:t>
            </a:r>
          </a:p>
        </p:txBody>
      </p:sp>
      <p:sp>
        <p:nvSpPr>
          <p:cNvPr id="47" name="Content Placeholder 2">
            <a:extLst>
              <a:ext uri="{FF2B5EF4-FFF2-40B4-BE49-F238E27FC236}">
                <a16:creationId xmlns:a16="http://schemas.microsoft.com/office/drawing/2014/main" id="{F913FA55-485C-A547-B912-D48A626382BB}"/>
              </a:ext>
            </a:extLst>
          </p:cNvPr>
          <p:cNvSpPr>
            <a:spLocks noGrp="1"/>
          </p:cNvSpPr>
          <p:nvPr>
            <p:ph idx="28" hasCustomPrompt="1"/>
          </p:nvPr>
        </p:nvSpPr>
        <p:spPr>
          <a:xfrm>
            <a:off x="3295085" y="1444752"/>
            <a:ext cx="2715768" cy="1348067"/>
          </a:xfrm>
          <a:prstGeom prst="roundRect">
            <a:avLst>
              <a:gd name="adj" fmla="val 2394"/>
            </a:avLst>
          </a:prstGeom>
          <a:ln w="12700">
            <a:noFill/>
          </a:ln>
        </p:spPr>
        <p:txBody>
          <a:bodyPr tIns="91440" anchor="t">
            <a:normAutofit/>
          </a:bodyPr>
          <a:lstStyle>
            <a:lvl1pPr marL="0" indent="0">
              <a:lnSpc>
                <a:spcPct val="100000"/>
              </a:lnSpc>
              <a:buNone/>
              <a:defRPr sz="1200" b="1" i="0">
                <a:latin typeface="Calibri" panose="020F0502020204030204" pitchFamily="34" charset="0"/>
                <a:cs typeface="Calibri" panose="020F0502020204030204" pitchFamily="34" charset="0"/>
              </a:defRPr>
            </a:lvl1pPr>
          </a:lstStyle>
          <a:p>
            <a:pPr lvl="0"/>
            <a:r>
              <a:rPr lang="en-US"/>
              <a:t>Body Copy	</a:t>
            </a:r>
          </a:p>
        </p:txBody>
      </p:sp>
      <p:sp>
        <p:nvSpPr>
          <p:cNvPr id="5" name="Picture Placeholder 4">
            <a:extLst>
              <a:ext uri="{FF2B5EF4-FFF2-40B4-BE49-F238E27FC236}">
                <a16:creationId xmlns:a16="http://schemas.microsoft.com/office/drawing/2014/main" id="{9663F76F-D52B-5447-B79D-C6B266DB718D}"/>
              </a:ext>
            </a:extLst>
          </p:cNvPr>
          <p:cNvSpPr>
            <a:spLocks noGrp="1"/>
          </p:cNvSpPr>
          <p:nvPr>
            <p:ph type="pic" sz="quarter" idx="14" hasCustomPrompt="1"/>
          </p:nvPr>
        </p:nvSpPr>
        <p:spPr>
          <a:xfrm>
            <a:off x="-630936" y="-768096"/>
            <a:ext cx="3511296" cy="3520440"/>
          </a:xfrm>
          <a:prstGeom prst="ellipse">
            <a:avLst/>
          </a:prstGeom>
        </p:spPr>
        <p:txBody>
          <a:bodyPr anchor="ctr"/>
          <a:lstStyle>
            <a:lvl1pPr marL="0" indent="0">
              <a:buNone/>
              <a:defRPr/>
            </a:lvl1pPr>
          </a:lstStyle>
          <a:p>
            <a:r>
              <a:rPr lang="en-US" dirty="0"/>
              <a:t>    Place Picture Here</a:t>
            </a:r>
          </a:p>
        </p:txBody>
      </p:sp>
      <p:sp>
        <p:nvSpPr>
          <p:cNvPr id="28" name="Content Placeholder 2">
            <a:extLst>
              <a:ext uri="{FF2B5EF4-FFF2-40B4-BE49-F238E27FC236}">
                <a16:creationId xmlns:a16="http://schemas.microsoft.com/office/drawing/2014/main" id="{71C545ED-13F4-9F49-BBBD-6FDB1769D0B6}"/>
              </a:ext>
            </a:extLst>
          </p:cNvPr>
          <p:cNvSpPr>
            <a:spLocks noGrp="1"/>
          </p:cNvSpPr>
          <p:nvPr>
            <p:ph idx="31" hasCustomPrompt="1"/>
          </p:nvPr>
        </p:nvSpPr>
        <p:spPr>
          <a:xfrm>
            <a:off x="6251212" y="1655065"/>
            <a:ext cx="2547892" cy="754052"/>
          </a:xfrm>
          <a:prstGeom prst="roundRect">
            <a:avLst>
              <a:gd name="adj" fmla="val 2394"/>
            </a:avLst>
          </a:prstGeom>
          <a:ln w="12700">
            <a:noFill/>
          </a:ln>
        </p:spPr>
        <p:txBody>
          <a:bodyPr tIns="91440">
            <a:normAutofit/>
          </a:bodyPr>
          <a:lstStyle>
            <a:lvl1pPr marL="0" indent="0">
              <a:lnSpc>
                <a:spcPct val="100000"/>
              </a:lnSpc>
              <a:buNone/>
              <a:defRPr sz="1100"/>
            </a:lvl1pPr>
          </a:lstStyle>
          <a:p>
            <a:pPr lvl="0"/>
            <a:r>
              <a:rPr lang="en-US"/>
              <a:t>Body Copy	</a:t>
            </a:r>
          </a:p>
        </p:txBody>
      </p:sp>
      <p:sp>
        <p:nvSpPr>
          <p:cNvPr id="29" name="Text Placeholder 57">
            <a:extLst>
              <a:ext uri="{FF2B5EF4-FFF2-40B4-BE49-F238E27FC236}">
                <a16:creationId xmlns:a16="http://schemas.microsoft.com/office/drawing/2014/main" id="{12BAEA79-093C-F341-AB87-D2A06E6E38F7}"/>
              </a:ext>
            </a:extLst>
          </p:cNvPr>
          <p:cNvSpPr>
            <a:spLocks noGrp="1"/>
          </p:cNvSpPr>
          <p:nvPr>
            <p:ph type="body" sz="quarter" idx="32" hasCustomPrompt="1"/>
          </p:nvPr>
        </p:nvSpPr>
        <p:spPr>
          <a:xfrm>
            <a:off x="6251211" y="1517904"/>
            <a:ext cx="1270362" cy="235192"/>
          </a:xfrm>
          <a:solidFill>
            <a:schemeClr val="bg1"/>
          </a:solidFill>
        </p:spPr>
        <p:txBody>
          <a:bodyPr bIns="9144">
            <a:normAutofit/>
          </a:bodyPr>
          <a:lstStyle>
            <a:lvl1pPr marL="0" indent="0" algn="l">
              <a:buNone/>
              <a:defRPr sz="1200" b="1" i="0" spc="0">
                <a:solidFill>
                  <a:schemeClr val="accent3"/>
                </a:solidFill>
                <a:latin typeface="Calibri" panose="020F0502020204030204" pitchFamily="34" charset="0"/>
                <a:cs typeface="Calibri" panose="020F0502020204030204" pitchFamily="34" charset="0"/>
              </a:defRPr>
            </a:lvl1pPr>
          </a:lstStyle>
          <a:p>
            <a:pPr lvl="0"/>
            <a:r>
              <a:rPr lang="en-US"/>
              <a:t>Header</a:t>
            </a:r>
          </a:p>
        </p:txBody>
      </p:sp>
      <p:sp>
        <p:nvSpPr>
          <p:cNvPr id="31" name="Content Placeholder 2">
            <a:extLst>
              <a:ext uri="{FF2B5EF4-FFF2-40B4-BE49-F238E27FC236}">
                <a16:creationId xmlns:a16="http://schemas.microsoft.com/office/drawing/2014/main" id="{A6619A1E-BEB2-0849-80D6-FE3BDA534C28}"/>
              </a:ext>
            </a:extLst>
          </p:cNvPr>
          <p:cNvSpPr>
            <a:spLocks noGrp="1"/>
          </p:cNvSpPr>
          <p:nvPr>
            <p:ph idx="33" hasCustomPrompt="1"/>
          </p:nvPr>
        </p:nvSpPr>
        <p:spPr>
          <a:xfrm>
            <a:off x="6251212" y="2551177"/>
            <a:ext cx="2547892" cy="927130"/>
          </a:xfrm>
          <a:prstGeom prst="roundRect">
            <a:avLst>
              <a:gd name="adj" fmla="val 2394"/>
            </a:avLst>
          </a:prstGeom>
          <a:ln w="12700">
            <a:noFill/>
          </a:ln>
        </p:spPr>
        <p:txBody>
          <a:bodyPr tIns="91440">
            <a:normAutofit/>
          </a:bodyPr>
          <a:lstStyle>
            <a:lvl1pPr marL="0" indent="0">
              <a:lnSpc>
                <a:spcPct val="100000"/>
              </a:lnSpc>
              <a:buNone/>
              <a:defRPr sz="1100"/>
            </a:lvl1pPr>
          </a:lstStyle>
          <a:p>
            <a:pPr lvl="0"/>
            <a:r>
              <a:rPr lang="en-US"/>
              <a:t>Body Copy	</a:t>
            </a:r>
          </a:p>
        </p:txBody>
      </p:sp>
      <p:sp>
        <p:nvSpPr>
          <p:cNvPr id="33" name="Text Placeholder 57">
            <a:extLst>
              <a:ext uri="{FF2B5EF4-FFF2-40B4-BE49-F238E27FC236}">
                <a16:creationId xmlns:a16="http://schemas.microsoft.com/office/drawing/2014/main" id="{595E8127-DEA0-AE43-AB6F-E20880E88010}"/>
              </a:ext>
            </a:extLst>
          </p:cNvPr>
          <p:cNvSpPr>
            <a:spLocks noGrp="1"/>
          </p:cNvSpPr>
          <p:nvPr>
            <p:ph type="body" sz="quarter" idx="34" hasCustomPrompt="1"/>
          </p:nvPr>
        </p:nvSpPr>
        <p:spPr>
          <a:xfrm>
            <a:off x="6251211" y="2414016"/>
            <a:ext cx="1270362" cy="235192"/>
          </a:xfrm>
          <a:solidFill>
            <a:schemeClr val="bg1"/>
          </a:solidFill>
        </p:spPr>
        <p:txBody>
          <a:bodyPr bIns="9144">
            <a:normAutofit/>
          </a:bodyPr>
          <a:lstStyle>
            <a:lvl1pPr marL="0" indent="0" algn="l">
              <a:buNone/>
              <a:defRPr sz="1200" b="1" i="0" spc="0">
                <a:solidFill>
                  <a:schemeClr val="accent3"/>
                </a:solidFill>
                <a:latin typeface="Calibri" panose="020F0502020204030204" pitchFamily="34" charset="0"/>
                <a:cs typeface="Calibri" panose="020F0502020204030204" pitchFamily="34" charset="0"/>
              </a:defRPr>
            </a:lvl1pPr>
          </a:lstStyle>
          <a:p>
            <a:pPr lvl="0"/>
            <a:r>
              <a:rPr lang="en-US"/>
              <a:t>Header</a:t>
            </a:r>
          </a:p>
        </p:txBody>
      </p:sp>
      <p:sp>
        <p:nvSpPr>
          <p:cNvPr id="35" name="Content Placeholder 2">
            <a:extLst>
              <a:ext uri="{FF2B5EF4-FFF2-40B4-BE49-F238E27FC236}">
                <a16:creationId xmlns:a16="http://schemas.microsoft.com/office/drawing/2014/main" id="{A32285BC-372C-2C41-A8DB-D432B498349A}"/>
              </a:ext>
            </a:extLst>
          </p:cNvPr>
          <p:cNvSpPr>
            <a:spLocks noGrp="1"/>
          </p:cNvSpPr>
          <p:nvPr>
            <p:ph idx="35" hasCustomPrompt="1"/>
          </p:nvPr>
        </p:nvSpPr>
        <p:spPr>
          <a:xfrm>
            <a:off x="240632" y="3785616"/>
            <a:ext cx="2547892" cy="205606"/>
          </a:xfrm>
          <a:prstGeom prst="roundRect">
            <a:avLst>
              <a:gd name="adj" fmla="val 2394"/>
            </a:avLst>
          </a:prstGeom>
          <a:ln w="12700">
            <a:noFill/>
          </a:ln>
        </p:spPr>
        <p:txBody>
          <a:bodyPr tIns="9144" bIns="9144" anchor="t">
            <a:normAutofit/>
          </a:bodyPr>
          <a:lstStyle>
            <a:lvl1pPr marL="0" indent="0">
              <a:lnSpc>
                <a:spcPct val="100000"/>
              </a:lnSpc>
              <a:buNone/>
              <a:defRPr sz="1100" b="1">
                <a:solidFill>
                  <a:schemeClr val="tx2"/>
                </a:solidFill>
              </a:defRPr>
            </a:lvl1pPr>
          </a:lstStyle>
          <a:p>
            <a:pPr lvl="0"/>
            <a:r>
              <a:rPr lang="en-US"/>
              <a:t>Label</a:t>
            </a:r>
          </a:p>
        </p:txBody>
      </p:sp>
      <p:sp>
        <p:nvSpPr>
          <p:cNvPr id="36" name="Content Placeholder 2">
            <a:extLst>
              <a:ext uri="{FF2B5EF4-FFF2-40B4-BE49-F238E27FC236}">
                <a16:creationId xmlns:a16="http://schemas.microsoft.com/office/drawing/2014/main" id="{12C6C4A1-9C4F-334E-9BED-EC3EC02D9D5E}"/>
              </a:ext>
            </a:extLst>
          </p:cNvPr>
          <p:cNvSpPr>
            <a:spLocks noGrp="1"/>
          </p:cNvSpPr>
          <p:nvPr>
            <p:ph idx="36" hasCustomPrompt="1"/>
          </p:nvPr>
        </p:nvSpPr>
        <p:spPr>
          <a:xfrm>
            <a:off x="240632" y="3986784"/>
            <a:ext cx="2547892" cy="625630"/>
          </a:xfrm>
          <a:prstGeom prst="roundRect">
            <a:avLst>
              <a:gd name="adj" fmla="val 2394"/>
            </a:avLst>
          </a:prstGeom>
          <a:ln w="12700">
            <a:noFill/>
          </a:ln>
        </p:spPr>
        <p:txBody>
          <a:bodyPr tIns="9144" bIns="9144" anchor="t">
            <a:normAutofit/>
          </a:bodyPr>
          <a:lstStyle>
            <a:lvl1pPr marL="0" indent="0">
              <a:lnSpc>
                <a:spcPct val="100000"/>
              </a:lnSpc>
              <a:buNone/>
              <a:defRPr sz="1100">
                <a:solidFill>
                  <a:schemeClr val="tx2"/>
                </a:solidFill>
              </a:defRPr>
            </a:lvl1pPr>
          </a:lstStyle>
          <a:p>
            <a:pPr lvl="0"/>
            <a:r>
              <a:rPr lang="en-US"/>
              <a:t>Fact goes here.</a:t>
            </a:r>
          </a:p>
        </p:txBody>
      </p:sp>
      <p:sp>
        <p:nvSpPr>
          <p:cNvPr id="8" name="Picture Placeholder 7">
            <a:extLst>
              <a:ext uri="{FF2B5EF4-FFF2-40B4-BE49-F238E27FC236}">
                <a16:creationId xmlns:a16="http://schemas.microsoft.com/office/drawing/2014/main" id="{B7107BBE-64F8-3D48-9CDA-E757E2ACC04A}"/>
              </a:ext>
            </a:extLst>
          </p:cNvPr>
          <p:cNvSpPr>
            <a:spLocks noGrp="1"/>
          </p:cNvSpPr>
          <p:nvPr>
            <p:ph type="pic" sz="quarter" idx="37"/>
          </p:nvPr>
        </p:nvSpPr>
        <p:spPr>
          <a:xfrm>
            <a:off x="7641315" y="3609975"/>
            <a:ext cx="1157287" cy="1085850"/>
          </a:xfrm>
        </p:spPr>
        <p:txBody>
          <a:bodyPr/>
          <a:lstStyle>
            <a:lvl1pPr marL="0" indent="0">
              <a:buNone/>
              <a:defRPr/>
            </a:lvl1pPr>
          </a:lstStyle>
          <a:p>
            <a:r>
              <a:rPr lang="en-US" dirty="0"/>
              <a:t>Click icon to add picture</a:t>
            </a:r>
          </a:p>
        </p:txBody>
      </p:sp>
      <p:sp>
        <p:nvSpPr>
          <p:cNvPr id="39" name="Picture Placeholder 7">
            <a:extLst>
              <a:ext uri="{FF2B5EF4-FFF2-40B4-BE49-F238E27FC236}">
                <a16:creationId xmlns:a16="http://schemas.microsoft.com/office/drawing/2014/main" id="{DC127B2D-A2E1-9042-AAFB-A3B983858887}"/>
              </a:ext>
            </a:extLst>
          </p:cNvPr>
          <p:cNvSpPr>
            <a:spLocks noGrp="1"/>
          </p:cNvSpPr>
          <p:nvPr>
            <p:ph type="pic" sz="quarter" idx="38"/>
          </p:nvPr>
        </p:nvSpPr>
        <p:spPr>
          <a:xfrm>
            <a:off x="6369812" y="3609975"/>
            <a:ext cx="1157287" cy="1085850"/>
          </a:xfrm>
        </p:spPr>
        <p:txBody>
          <a:bodyPr/>
          <a:lstStyle>
            <a:lvl1pPr marL="0" indent="0">
              <a:buNone/>
              <a:defRPr/>
            </a:lvl1pPr>
          </a:lstStyle>
          <a:p>
            <a:r>
              <a:rPr lang="en-US" dirty="0"/>
              <a:t>Click icon to add picture</a:t>
            </a:r>
          </a:p>
        </p:txBody>
      </p:sp>
      <p:sp>
        <p:nvSpPr>
          <p:cNvPr id="64" name="Rectangle 63">
            <a:extLst>
              <a:ext uri="{FF2B5EF4-FFF2-40B4-BE49-F238E27FC236}">
                <a16:creationId xmlns:a16="http://schemas.microsoft.com/office/drawing/2014/main" id="{48D87010-5514-6146-B744-6B5B75A3E768}"/>
              </a:ext>
            </a:extLst>
          </p:cNvPr>
          <p:cNvSpPr/>
          <p:nvPr userDrawn="1"/>
        </p:nvSpPr>
        <p:spPr>
          <a:xfrm>
            <a:off x="1243634" y="4821150"/>
            <a:ext cx="822661" cy="200055"/>
          </a:xfrm>
          <a:prstGeom prst="rect">
            <a:avLst/>
          </a:prstGeom>
        </p:spPr>
        <p:txBody>
          <a:bodyPr wrap="none">
            <a:spAutoFit/>
          </a:bodyPr>
          <a:lstStyle/>
          <a:p>
            <a:r>
              <a:rPr lang="en-US" sz="700" dirty="0">
                <a:solidFill>
                  <a:schemeClr val="accent3"/>
                </a:solidFill>
                <a:latin typeface="Neris Light" pitchFamily="2" charset="77"/>
              </a:rPr>
              <a:t>END LITTERING</a:t>
            </a:r>
          </a:p>
        </p:txBody>
      </p:sp>
      <p:cxnSp>
        <p:nvCxnSpPr>
          <p:cNvPr id="55" name="Straight Connector 54">
            <a:extLst>
              <a:ext uri="{FF2B5EF4-FFF2-40B4-BE49-F238E27FC236}">
                <a16:creationId xmlns:a16="http://schemas.microsoft.com/office/drawing/2014/main" id="{2BB31481-B3EF-BA4E-AE20-E91FEFD473F6}"/>
              </a:ext>
            </a:extLst>
          </p:cNvPr>
          <p:cNvCxnSpPr>
            <a:cxnSpLocks/>
          </p:cNvCxnSpPr>
          <p:nvPr userDrawn="1"/>
        </p:nvCxnSpPr>
        <p:spPr>
          <a:xfrm>
            <a:off x="879541" y="4776543"/>
            <a:ext cx="0" cy="27432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6" name="Slide Number Placeholder 5">
            <a:extLst>
              <a:ext uri="{FF2B5EF4-FFF2-40B4-BE49-F238E27FC236}">
                <a16:creationId xmlns:a16="http://schemas.microsoft.com/office/drawing/2014/main" id="{5280EE90-8A8B-4AE6-AC9F-E03F3F5E82A6}"/>
              </a:ext>
            </a:extLst>
          </p:cNvPr>
          <p:cNvSpPr>
            <a:spLocks noGrp="1"/>
          </p:cNvSpPr>
          <p:nvPr>
            <p:ph type="sldNum" sz="quarter" idx="12"/>
          </p:nvPr>
        </p:nvSpPr>
        <p:spPr>
          <a:xfrm>
            <a:off x="6579479" y="4767263"/>
            <a:ext cx="2236801" cy="274637"/>
          </a:xfrm>
        </p:spPr>
        <p:txBody>
          <a:bodyPr/>
          <a:lstStyle>
            <a:lvl1pPr>
              <a:defRPr>
                <a:latin typeface="Calibri" panose="020F0502020204030204" pitchFamily="34" charset="0"/>
                <a:cs typeface="Calibri" panose="020F0502020204030204" pitchFamily="34" charset="0"/>
              </a:defRPr>
            </a:lvl1pPr>
          </a:lstStyle>
          <a:p>
            <a:r>
              <a:rPr lang="en-US" sz="800" dirty="0"/>
              <a:t>  </a:t>
            </a:r>
            <a:r>
              <a:rPr lang="en-US" sz="900" dirty="0"/>
              <a:t>Keep America Beautiful  </a:t>
            </a:r>
            <a:fld id="{F623929B-BBED-F146-94F6-ECC793D8F228}" type="slidenum">
              <a:rPr lang="en-US" smtClean="0"/>
              <a:pPr/>
              <a:t>‹#›</a:t>
            </a:fld>
            <a:endParaRPr lang="en-US" dirty="0"/>
          </a:p>
        </p:txBody>
      </p:sp>
      <p:pic>
        <p:nvPicPr>
          <p:cNvPr id="7" name="Graphic 6">
            <a:extLst>
              <a:ext uri="{FF2B5EF4-FFF2-40B4-BE49-F238E27FC236}">
                <a16:creationId xmlns:a16="http://schemas.microsoft.com/office/drawing/2014/main" id="{CA029603-7E51-40FD-B488-9AF49E2FEC0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18467" y="4779851"/>
            <a:ext cx="211043" cy="274847"/>
          </a:xfrm>
          <a:prstGeom prst="rect">
            <a:avLst/>
          </a:prstGeom>
        </p:spPr>
      </p:pic>
      <p:pic>
        <p:nvPicPr>
          <p:cNvPr id="12" name="Graphic 11">
            <a:extLst>
              <a:ext uri="{FF2B5EF4-FFF2-40B4-BE49-F238E27FC236}">
                <a16:creationId xmlns:a16="http://schemas.microsoft.com/office/drawing/2014/main" id="{B4E5266F-063A-4A38-9EA5-3A2DDFBCADF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7244920" flipH="1" flipV="1">
            <a:off x="-1154534" y="-1432114"/>
            <a:ext cx="4696087" cy="4696087"/>
          </a:xfrm>
          <a:prstGeom prst="rect">
            <a:avLst/>
          </a:prstGeom>
        </p:spPr>
      </p:pic>
      <p:pic>
        <p:nvPicPr>
          <p:cNvPr id="54" name="Graphic 53">
            <a:extLst>
              <a:ext uri="{FF2B5EF4-FFF2-40B4-BE49-F238E27FC236}">
                <a16:creationId xmlns:a16="http://schemas.microsoft.com/office/drawing/2014/main" id="{E7F82379-2E39-40E2-9FE0-57D7ED9985C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2093" y="4238034"/>
            <a:ext cx="1333094" cy="1333094"/>
          </a:xfrm>
          <a:prstGeom prst="rect">
            <a:avLst/>
          </a:prstGeom>
        </p:spPr>
      </p:pic>
    </p:spTree>
    <p:extLst>
      <p:ext uri="{BB962C8B-B14F-4D97-AF65-F5344CB8AC3E}">
        <p14:creationId xmlns:p14="http://schemas.microsoft.com/office/powerpoint/2010/main" val="191511061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imple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668D8-7B2C-D748-9A7B-DE1CA5371FF2}"/>
              </a:ext>
            </a:extLst>
          </p:cNvPr>
          <p:cNvSpPr>
            <a:spLocks noGrp="1"/>
          </p:cNvSpPr>
          <p:nvPr>
            <p:ph type="title"/>
          </p:nvPr>
        </p:nvSpPr>
        <p:spPr/>
        <p:txBody>
          <a:bodyPr/>
          <a:lstStyle>
            <a:lvl1pPr>
              <a:defRPr>
                <a:solidFill>
                  <a:schemeClr val="accent2"/>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B17A897-9514-3348-BCA7-CDD4B1E644E6}"/>
              </a:ext>
            </a:extLst>
          </p:cNvPr>
          <p:cNvSpPr>
            <a:spLocks noGrp="1"/>
          </p:cNvSpPr>
          <p:nvPr>
            <p:ph idx="1"/>
          </p:nvPr>
        </p:nvSpPr>
        <p:spPr>
          <a:xfrm>
            <a:off x="307398" y="1386682"/>
            <a:ext cx="8557460" cy="3262312"/>
          </a:xfrm>
        </p:spPr>
        <p:txBody>
          <a:bodyPr/>
          <a:lstStyle>
            <a:lvl1pPr>
              <a:defRPr>
                <a:latin typeface="Calibri Light" panose="020F0302020204030204" pitchFamily="34" charset="0"/>
                <a:cs typeface="Calibri Light" panose="020F0302020204030204" pitchFamily="34" charset="0"/>
              </a:defRPr>
            </a:lvl1pPr>
            <a:lvl2pPr>
              <a:defRPr>
                <a:latin typeface="Calibri Light" panose="020F0302020204030204" pitchFamily="34" charset="0"/>
                <a:cs typeface="Calibri Light" panose="020F0302020204030204" pitchFamily="34" charset="0"/>
              </a:defRPr>
            </a:lvl2pPr>
            <a:lvl3pPr>
              <a:defRPr>
                <a:latin typeface="Calibri Light" panose="020F0302020204030204" pitchFamily="34" charset="0"/>
                <a:cs typeface="Calibri Light" panose="020F0302020204030204" pitchFamily="34" charset="0"/>
              </a:defRPr>
            </a:lvl3pPr>
            <a:lvl4pPr>
              <a:defRPr>
                <a:latin typeface="Calibri Light" panose="020F0302020204030204" pitchFamily="34" charset="0"/>
                <a:cs typeface="Calibri Light" panose="020F0302020204030204" pitchFamily="34" charset="0"/>
              </a:defRPr>
            </a:lvl4pPr>
            <a:lvl5pPr>
              <a:defRPr>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C60FB15-5652-804F-B9D9-DCB1E89E541E}"/>
              </a:ext>
            </a:extLst>
          </p:cNvPr>
          <p:cNvSpPr>
            <a:spLocks noGrp="1"/>
          </p:cNvSpPr>
          <p:nvPr>
            <p:ph type="sldNum" sz="quarter" idx="12"/>
          </p:nvPr>
        </p:nvSpPr>
        <p:spPr>
          <a:xfrm>
            <a:off x="6579479" y="4767263"/>
            <a:ext cx="2236801" cy="274637"/>
          </a:xfrm>
        </p:spPr>
        <p:txBody>
          <a:bodyPr/>
          <a:lstStyle>
            <a:lvl1pPr>
              <a:defRPr>
                <a:latin typeface="Calibri" panose="020F0502020204030204" pitchFamily="34" charset="0"/>
                <a:cs typeface="Calibri" panose="020F0502020204030204" pitchFamily="34" charset="0"/>
              </a:defRPr>
            </a:lvl1pPr>
          </a:lstStyle>
          <a:p>
            <a:r>
              <a:rPr lang="en-US" sz="800" dirty="0"/>
              <a:t>  </a:t>
            </a:r>
            <a:r>
              <a:rPr lang="en-US" sz="900" dirty="0"/>
              <a:t>Keep America Beautiful  </a:t>
            </a:r>
            <a:fld id="{F623929B-BBED-F146-94F6-ECC793D8F228}" type="slidenum">
              <a:rPr lang="en-US" smtClean="0"/>
              <a:pPr/>
              <a:t>‹#›</a:t>
            </a:fld>
            <a:endParaRPr lang="en-US" dirty="0"/>
          </a:p>
        </p:txBody>
      </p:sp>
    </p:spTree>
    <p:extLst>
      <p:ext uri="{BB962C8B-B14F-4D97-AF65-F5344CB8AC3E}">
        <p14:creationId xmlns:p14="http://schemas.microsoft.com/office/powerpoint/2010/main" val="10749489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prove Recycling Program Slide">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2C46BA7F-4CF2-AD4F-8CF6-F704658AC345}"/>
              </a:ext>
            </a:extLst>
          </p:cNvPr>
          <p:cNvGrpSpPr/>
          <p:nvPr userDrawn="1"/>
        </p:nvGrpSpPr>
        <p:grpSpPr>
          <a:xfrm>
            <a:off x="865582" y="4850891"/>
            <a:ext cx="18288" cy="170688"/>
            <a:chOff x="2664352" y="4892040"/>
            <a:chExt cx="18288" cy="170688"/>
          </a:xfrm>
        </p:grpSpPr>
        <p:sp>
          <p:nvSpPr>
            <p:cNvPr id="57" name="Oval 56">
              <a:extLst>
                <a:ext uri="{FF2B5EF4-FFF2-40B4-BE49-F238E27FC236}">
                  <a16:creationId xmlns:a16="http://schemas.microsoft.com/office/drawing/2014/main" id="{6F907F5A-B7F3-2C42-A73B-85F654C98584}"/>
                </a:ext>
              </a:extLst>
            </p:cNvPr>
            <p:cNvSpPr/>
            <p:nvPr userDrawn="1"/>
          </p:nvSpPr>
          <p:spPr>
            <a:xfrm>
              <a:off x="2664352" y="4892040"/>
              <a:ext cx="18288" cy="182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a:extLst>
                <a:ext uri="{FF2B5EF4-FFF2-40B4-BE49-F238E27FC236}">
                  <a16:creationId xmlns:a16="http://schemas.microsoft.com/office/drawing/2014/main" id="{81D9DA91-7FDB-D84C-9B5A-684C76E889C0}"/>
                </a:ext>
              </a:extLst>
            </p:cNvPr>
            <p:cNvSpPr/>
            <p:nvPr userDrawn="1"/>
          </p:nvSpPr>
          <p:spPr>
            <a:xfrm>
              <a:off x="2664352" y="4968240"/>
              <a:ext cx="18288" cy="18288"/>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a:extLst>
                <a:ext uri="{FF2B5EF4-FFF2-40B4-BE49-F238E27FC236}">
                  <a16:creationId xmlns:a16="http://schemas.microsoft.com/office/drawing/2014/main" id="{229DD1AB-FD4C-1F47-890D-33069264C4D6}"/>
                </a:ext>
              </a:extLst>
            </p:cNvPr>
            <p:cNvSpPr/>
            <p:nvPr userDrawn="1"/>
          </p:nvSpPr>
          <p:spPr>
            <a:xfrm>
              <a:off x="2664352" y="5044440"/>
              <a:ext cx="18288" cy="18288"/>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0" name="Rectangle 59">
            <a:extLst>
              <a:ext uri="{FF2B5EF4-FFF2-40B4-BE49-F238E27FC236}">
                <a16:creationId xmlns:a16="http://schemas.microsoft.com/office/drawing/2014/main" id="{642ABA7D-8249-DA46-8C03-8773BF655749}"/>
              </a:ext>
            </a:extLst>
          </p:cNvPr>
          <p:cNvSpPr/>
          <p:nvPr userDrawn="1"/>
        </p:nvSpPr>
        <p:spPr>
          <a:xfrm>
            <a:off x="926542" y="4767262"/>
            <a:ext cx="1125629" cy="338554"/>
          </a:xfrm>
          <a:prstGeom prst="rect">
            <a:avLst/>
          </a:prstGeom>
        </p:spPr>
        <p:txBody>
          <a:bodyPr wrap="none">
            <a:spAutoFit/>
          </a:bodyPr>
          <a:lstStyle/>
          <a:p>
            <a:r>
              <a:rPr lang="en-US" sz="800" b="0" i="0" dirty="0">
                <a:solidFill>
                  <a:srgbClr val="F78F39"/>
                </a:solidFill>
                <a:latin typeface="Neris SemiBold" pitchFamily="2" charset="77"/>
              </a:rPr>
              <a:t>KAB.org</a:t>
            </a:r>
          </a:p>
          <a:p>
            <a:r>
              <a:rPr lang="en-US" sz="800" b="0" i="0" dirty="0">
                <a:solidFill>
                  <a:srgbClr val="F78F39"/>
                </a:solidFill>
                <a:latin typeface="Neris SemiBold" pitchFamily="2" charset="77"/>
              </a:rPr>
              <a:t>#DoBeautifulThings</a:t>
            </a:r>
          </a:p>
        </p:txBody>
      </p:sp>
      <p:pic>
        <p:nvPicPr>
          <p:cNvPr id="61" name="Picture 60">
            <a:extLst>
              <a:ext uri="{FF2B5EF4-FFF2-40B4-BE49-F238E27FC236}">
                <a16:creationId xmlns:a16="http://schemas.microsoft.com/office/drawing/2014/main" id="{5F66F147-D046-DC44-8C81-E03896D77EFC}"/>
              </a:ext>
            </a:extLst>
          </p:cNvPr>
          <p:cNvPicPr>
            <a:picLocks noChangeAspect="1"/>
          </p:cNvPicPr>
          <p:nvPr userDrawn="1"/>
        </p:nvPicPr>
        <p:blipFill rotWithShape="1">
          <a:blip r:embed="rId2"/>
          <a:srcRect r="72272"/>
          <a:stretch/>
        </p:blipFill>
        <p:spPr>
          <a:xfrm>
            <a:off x="342900" y="4767262"/>
            <a:ext cx="474939" cy="274637"/>
          </a:xfrm>
          <a:prstGeom prst="rect">
            <a:avLst/>
          </a:prstGeom>
        </p:spPr>
      </p:pic>
      <p:grpSp>
        <p:nvGrpSpPr>
          <p:cNvPr id="62" name="Group 61">
            <a:extLst>
              <a:ext uri="{FF2B5EF4-FFF2-40B4-BE49-F238E27FC236}">
                <a16:creationId xmlns:a16="http://schemas.microsoft.com/office/drawing/2014/main" id="{6AB8794C-C813-0F46-A02A-87F2AFF7D9E5}"/>
              </a:ext>
            </a:extLst>
          </p:cNvPr>
          <p:cNvGrpSpPr/>
          <p:nvPr userDrawn="1"/>
        </p:nvGrpSpPr>
        <p:grpSpPr>
          <a:xfrm>
            <a:off x="1399192" y="4850891"/>
            <a:ext cx="18288" cy="170688"/>
            <a:chOff x="2664352" y="4892040"/>
            <a:chExt cx="18288" cy="170688"/>
          </a:xfrm>
        </p:grpSpPr>
        <p:sp>
          <p:nvSpPr>
            <p:cNvPr id="63" name="Oval 62">
              <a:extLst>
                <a:ext uri="{FF2B5EF4-FFF2-40B4-BE49-F238E27FC236}">
                  <a16:creationId xmlns:a16="http://schemas.microsoft.com/office/drawing/2014/main" id="{A0159257-649A-3446-B193-EFDECD650DAE}"/>
                </a:ext>
              </a:extLst>
            </p:cNvPr>
            <p:cNvSpPr/>
            <p:nvPr userDrawn="1"/>
          </p:nvSpPr>
          <p:spPr>
            <a:xfrm>
              <a:off x="2664352" y="4892040"/>
              <a:ext cx="18288" cy="182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C80B77BF-6019-884E-BEC5-FBB842A0BF5F}"/>
                </a:ext>
              </a:extLst>
            </p:cNvPr>
            <p:cNvSpPr/>
            <p:nvPr userDrawn="1"/>
          </p:nvSpPr>
          <p:spPr>
            <a:xfrm>
              <a:off x="2664352" y="4968240"/>
              <a:ext cx="18288" cy="18288"/>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a:extLst>
                <a:ext uri="{FF2B5EF4-FFF2-40B4-BE49-F238E27FC236}">
                  <a16:creationId xmlns:a16="http://schemas.microsoft.com/office/drawing/2014/main" id="{72BA33EF-8F13-FD4A-A3DA-34C1210E51CD}"/>
                </a:ext>
              </a:extLst>
            </p:cNvPr>
            <p:cNvSpPr/>
            <p:nvPr userDrawn="1"/>
          </p:nvSpPr>
          <p:spPr>
            <a:xfrm>
              <a:off x="2664352" y="5044440"/>
              <a:ext cx="18288" cy="18288"/>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6" name="Rectangle 65">
            <a:extLst>
              <a:ext uri="{FF2B5EF4-FFF2-40B4-BE49-F238E27FC236}">
                <a16:creationId xmlns:a16="http://schemas.microsoft.com/office/drawing/2014/main" id="{8FC894B7-E64C-1641-A2CE-9A5290A72B1A}"/>
              </a:ext>
            </a:extLst>
          </p:cNvPr>
          <p:cNvSpPr/>
          <p:nvPr userDrawn="1"/>
        </p:nvSpPr>
        <p:spPr>
          <a:xfrm>
            <a:off x="0" y="4707172"/>
            <a:ext cx="9144000" cy="436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121520AD-34D0-4C4B-971B-E430CC9C5A4A}"/>
              </a:ext>
            </a:extLst>
          </p:cNvPr>
          <p:cNvSpPr/>
          <p:nvPr userDrawn="1"/>
        </p:nvSpPr>
        <p:spPr>
          <a:xfrm>
            <a:off x="3710" y="4703445"/>
            <a:ext cx="6553609" cy="440055"/>
          </a:xfrm>
          <a:prstGeom prst="rect">
            <a:avLst/>
          </a:prstGeom>
          <a:gradFill>
            <a:gsLst>
              <a:gs pos="100000">
                <a:schemeClr val="bg2">
                  <a:alpha val="0"/>
                </a:schemeClr>
              </a:gs>
              <a:gs pos="0">
                <a:schemeClr val="bg2"/>
              </a:gs>
            </a:gsLst>
            <a:lin ang="21588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9" name="Straight Connector 68">
            <a:extLst>
              <a:ext uri="{FF2B5EF4-FFF2-40B4-BE49-F238E27FC236}">
                <a16:creationId xmlns:a16="http://schemas.microsoft.com/office/drawing/2014/main" id="{2ADA0322-2EDF-0F4D-A276-3D02FDE55BC5}"/>
              </a:ext>
            </a:extLst>
          </p:cNvPr>
          <p:cNvCxnSpPr>
            <a:cxnSpLocks/>
          </p:cNvCxnSpPr>
          <p:nvPr userDrawn="1"/>
        </p:nvCxnSpPr>
        <p:spPr>
          <a:xfrm>
            <a:off x="0" y="4707172"/>
            <a:ext cx="6553609" cy="0"/>
          </a:xfrm>
          <a:prstGeom prst="line">
            <a:avLst/>
          </a:prstGeom>
          <a:ln>
            <a:gradFill>
              <a:gsLst>
                <a:gs pos="100000">
                  <a:schemeClr val="bg2"/>
                </a:gs>
                <a:gs pos="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ACCE89DA-5565-BE4A-AA60-C51922D6493B}"/>
              </a:ext>
            </a:extLst>
          </p:cNvPr>
          <p:cNvSpPr/>
          <p:nvPr userDrawn="1"/>
        </p:nvSpPr>
        <p:spPr>
          <a:xfrm>
            <a:off x="3710" y="3238214"/>
            <a:ext cx="9140289" cy="1465229"/>
          </a:xfrm>
          <a:prstGeom prst="rect">
            <a:avLst/>
          </a:prstGeom>
          <a:gradFill>
            <a:gsLst>
              <a:gs pos="100000">
                <a:schemeClr val="bg1"/>
              </a:gs>
              <a:gs pos="0">
                <a:schemeClr val="bg2"/>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35A149F7-9358-634A-AE70-34EE188F3241}"/>
              </a:ext>
            </a:extLst>
          </p:cNvPr>
          <p:cNvSpPr/>
          <p:nvPr userDrawn="1"/>
        </p:nvSpPr>
        <p:spPr>
          <a:xfrm>
            <a:off x="1320364" y="4821150"/>
            <a:ext cx="1067921" cy="200055"/>
          </a:xfrm>
          <a:prstGeom prst="rect">
            <a:avLst/>
          </a:prstGeom>
        </p:spPr>
        <p:txBody>
          <a:bodyPr wrap="none">
            <a:spAutoFit/>
          </a:bodyPr>
          <a:lstStyle/>
          <a:p>
            <a:r>
              <a:rPr lang="en-US" sz="700" dirty="0">
                <a:solidFill>
                  <a:schemeClr val="accent1"/>
                </a:solidFill>
                <a:latin typeface="Neris Light" pitchFamily="2" charset="77"/>
              </a:rPr>
              <a:t>IMPROVE RECYCLING</a:t>
            </a:r>
          </a:p>
        </p:txBody>
      </p:sp>
      <p:sp>
        <p:nvSpPr>
          <p:cNvPr id="2" name="Title 1">
            <a:extLst>
              <a:ext uri="{FF2B5EF4-FFF2-40B4-BE49-F238E27FC236}">
                <a16:creationId xmlns:a16="http://schemas.microsoft.com/office/drawing/2014/main" id="{A3C668D8-7B2C-D748-9A7B-DE1CA5371FF2}"/>
              </a:ext>
            </a:extLst>
          </p:cNvPr>
          <p:cNvSpPr>
            <a:spLocks noGrp="1"/>
          </p:cNvSpPr>
          <p:nvPr>
            <p:ph type="title"/>
          </p:nvPr>
        </p:nvSpPr>
        <p:spPr>
          <a:xfrm>
            <a:off x="3295086" y="274638"/>
            <a:ext cx="5506014" cy="993775"/>
          </a:xfrm>
        </p:spPr>
        <p:txBody>
          <a:bodyPr/>
          <a:lstStyle>
            <a:lvl1pPr>
              <a:defRPr>
                <a:solidFill>
                  <a:schemeClr val="accent1"/>
                </a:solidFill>
              </a:defRPr>
            </a:lvl1pPr>
          </a:lstStyle>
          <a:p>
            <a:r>
              <a:rPr lang="en-US"/>
              <a:t>Click to edit Master title style</a:t>
            </a:r>
          </a:p>
        </p:txBody>
      </p:sp>
      <p:sp>
        <p:nvSpPr>
          <p:cNvPr id="13" name="Rectangle 12">
            <a:extLst>
              <a:ext uri="{FF2B5EF4-FFF2-40B4-BE49-F238E27FC236}">
                <a16:creationId xmlns:a16="http://schemas.microsoft.com/office/drawing/2014/main" id="{9B9DF11C-A738-0A45-BF61-22B540F6624D}"/>
              </a:ext>
            </a:extLst>
          </p:cNvPr>
          <p:cNvSpPr/>
          <p:nvPr userDrawn="1"/>
        </p:nvSpPr>
        <p:spPr>
          <a:xfrm>
            <a:off x="3460006" y="1617240"/>
            <a:ext cx="1446288" cy="220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CCE8EBF2-3AD3-074C-B8FC-27AB18ACA542}"/>
              </a:ext>
            </a:extLst>
          </p:cNvPr>
          <p:cNvSpPr/>
          <p:nvPr userDrawn="1"/>
        </p:nvSpPr>
        <p:spPr>
          <a:xfrm>
            <a:off x="240632" y="3270876"/>
            <a:ext cx="1513235" cy="338554"/>
          </a:xfrm>
          <a:prstGeom prst="rect">
            <a:avLst/>
          </a:prstGeom>
        </p:spPr>
        <p:txBody>
          <a:bodyPr wrap="none">
            <a:spAutoFit/>
          </a:bodyPr>
          <a:lstStyle/>
          <a:p>
            <a:pPr marL="0" indent="0" algn="l">
              <a:spcAft>
                <a:spcPts val="500"/>
              </a:spcAft>
              <a:buNone/>
            </a:pPr>
            <a:r>
              <a:rPr lang="en-US" sz="1600" b="0" i="0" spc="300" dirty="0">
                <a:solidFill>
                  <a:schemeClr val="accent1"/>
                </a:solidFill>
                <a:latin typeface="Calibri" panose="020F0502020204030204" pitchFamily="34" charset="0"/>
                <a:cs typeface="Calibri" panose="020F0502020204030204" pitchFamily="34" charset="0"/>
              </a:rPr>
              <a:t>FAST FACTS</a:t>
            </a:r>
          </a:p>
        </p:txBody>
      </p:sp>
      <p:sp>
        <p:nvSpPr>
          <p:cNvPr id="30" name="Text Placeholder 7">
            <a:extLst>
              <a:ext uri="{FF2B5EF4-FFF2-40B4-BE49-F238E27FC236}">
                <a16:creationId xmlns:a16="http://schemas.microsoft.com/office/drawing/2014/main" id="{D906127F-7611-4643-B4CD-8D87F4C7E64B}"/>
              </a:ext>
            </a:extLst>
          </p:cNvPr>
          <p:cNvSpPr>
            <a:spLocks noGrp="1"/>
          </p:cNvSpPr>
          <p:nvPr>
            <p:ph type="body" sz="quarter" idx="13" hasCustomPrompt="1"/>
          </p:nvPr>
        </p:nvSpPr>
        <p:spPr>
          <a:xfrm>
            <a:off x="3295086" y="847725"/>
            <a:ext cx="5504017" cy="420688"/>
          </a:xfrm>
        </p:spPr>
        <p:txBody>
          <a:bodyPr>
            <a:normAutofit/>
          </a:bodyPr>
          <a:lstStyle>
            <a:lvl1pPr marL="0" indent="0">
              <a:buNone/>
              <a:defRPr sz="2400" b="0" i="1">
                <a:solidFill>
                  <a:schemeClr val="tx2"/>
                </a:solidFill>
                <a:latin typeface="Calibri Light" panose="020F0302020204030204" pitchFamily="34" charset="0"/>
                <a:cs typeface="Calibri Light" panose="020F0302020204030204" pitchFamily="34" charset="0"/>
              </a:defRPr>
            </a:lvl1pPr>
            <a:lvl2pPr marL="457200" indent="0">
              <a:buNone/>
              <a:defRPr b="0" i="1">
                <a:solidFill>
                  <a:schemeClr val="accent6"/>
                </a:solidFill>
                <a:latin typeface="Neris Light" pitchFamily="2" charset="77"/>
              </a:defRPr>
            </a:lvl2pPr>
            <a:lvl3pPr marL="914400" indent="0">
              <a:buNone/>
              <a:defRPr b="0" i="1">
                <a:solidFill>
                  <a:schemeClr val="accent6"/>
                </a:solidFill>
                <a:latin typeface="Neris Light" pitchFamily="2" charset="77"/>
              </a:defRPr>
            </a:lvl3pPr>
            <a:lvl4pPr marL="1371600" indent="0">
              <a:buNone/>
              <a:defRPr b="0" i="1">
                <a:solidFill>
                  <a:schemeClr val="accent6"/>
                </a:solidFill>
                <a:latin typeface="Neris Light" pitchFamily="2" charset="77"/>
              </a:defRPr>
            </a:lvl4pPr>
            <a:lvl5pPr marL="1828800" indent="0">
              <a:buNone/>
              <a:defRPr b="0" i="1">
                <a:solidFill>
                  <a:schemeClr val="accent6"/>
                </a:solidFill>
                <a:latin typeface="Neris Light" pitchFamily="2" charset="77"/>
              </a:defRPr>
            </a:lvl5pPr>
          </a:lstStyle>
          <a:p>
            <a:pPr lvl="0"/>
            <a:r>
              <a:rPr lang="en-US"/>
              <a:t>Edit </a:t>
            </a:r>
            <a:r>
              <a:rPr lang="en-US" err="1"/>
              <a:t>Subheader</a:t>
            </a:r>
            <a:endParaRPr lang="en-US"/>
          </a:p>
        </p:txBody>
      </p:sp>
      <p:sp>
        <p:nvSpPr>
          <p:cNvPr id="41" name="Text Placeholder 40">
            <a:extLst>
              <a:ext uri="{FF2B5EF4-FFF2-40B4-BE49-F238E27FC236}">
                <a16:creationId xmlns:a16="http://schemas.microsoft.com/office/drawing/2014/main" id="{BB909028-9024-B44B-8076-0210A1939139}"/>
              </a:ext>
            </a:extLst>
          </p:cNvPr>
          <p:cNvSpPr>
            <a:spLocks noGrp="1"/>
          </p:cNvSpPr>
          <p:nvPr>
            <p:ph type="body" sz="quarter" idx="22" hasCustomPrompt="1"/>
          </p:nvPr>
        </p:nvSpPr>
        <p:spPr>
          <a:xfrm>
            <a:off x="3016726" y="3876687"/>
            <a:ext cx="969962" cy="330624"/>
          </a:xfrm>
        </p:spPr>
        <p:txBody>
          <a:bodyPr>
            <a:noAutofit/>
          </a:bodyPr>
          <a:lstStyle>
            <a:lvl1pPr marL="0" indent="0" algn="ctr">
              <a:buFont typeface="Arial" panose="020B0604020202020204" pitchFamily="34" charset="0"/>
              <a:buNone/>
              <a:defRPr sz="2200">
                <a:solidFill>
                  <a:schemeClr val="tx2"/>
                </a:solidFill>
              </a:defRPr>
            </a:lvl1pPr>
          </a:lstStyle>
          <a:p>
            <a:pPr lvl="0"/>
            <a:r>
              <a:rPr lang="en-US"/>
              <a:t>##</a:t>
            </a:r>
          </a:p>
        </p:txBody>
      </p:sp>
      <p:sp>
        <p:nvSpPr>
          <p:cNvPr id="42" name="Text Placeholder 40">
            <a:extLst>
              <a:ext uri="{FF2B5EF4-FFF2-40B4-BE49-F238E27FC236}">
                <a16:creationId xmlns:a16="http://schemas.microsoft.com/office/drawing/2014/main" id="{A22D8A77-FD6E-3E47-85D4-44052F914E3B}"/>
              </a:ext>
            </a:extLst>
          </p:cNvPr>
          <p:cNvSpPr>
            <a:spLocks noGrp="1"/>
          </p:cNvSpPr>
          <p:nvPr>
            <p:ph type="body" sz="quarter" idx="23" hasCustomPrompt="1"/>
          </p:nvPr>
        </p:nvSpPr>
        <p:spPr>
          <a:xfrm>
            <a:off x="2958568" y="4171693"/>
            <a:ext cx="1086279" cy="330624"/>
          </a:xfrm>
        </p:spPr>
        <p:txBody>
          <a:bodyPr anchor="t">
            <a:noAutofit/>
          </a:bodyPr>
          <a:lstStyle>
            <a:lvl1pPr marL="0" indent="0" algn="ctr">
              <a:buFont typeface="Arial" panose="020B0604020202020204" pitchFamily="34" charset="0"/>
              <a:buNone/>
              <a:defRPr sz="800">
                <a:solidFill>
                  <a:schemeClr val="tx2"/>
                </a:solidFill>
              </a:defRPr>
            </a:lvl1pPr>
          </a:lstStyle>
          <a:p>
            <a:pPr lvl="0"/>
            <a:r>
              <a:rPr lang="en-US"/>
              <a:t>INFOGRAPHIC LABEL</a:t>
            </a:r>
          </a:p>
        </p:txBody>
      </p:sp>
      <p:sp>
        <p:nvSpPr>
          <p:cNvPr id="43" name="Text Placeholder 40">
            <a:extLst>
              <a:ext uri="{FF2B5EF4-FFF2-40B4-BE49-F238E27FC236}">
                <a16:creationId xmlns:a16="http://schemas.microsoft.com/office/drawing/2014/main" id="{DA21F7D0-7808-9344-A2D0-3BC3943C979D}"/>
              </a:ext>
            </a:extLst>
          </p:cNvPr>
          <p:cNvSpPr>
            <a:spLocks noGrp="1"/>
          </p:cNvSpPr>
          <p:nvPr>
            <p:ph type="body" sz="quarter" idx="24" hasCustomPrompt="1"/>
          </p:nvPr>
        </p:nvSpPr>
        <p:spPr>
          <a:xfrm>
            <a:off x="4716938" y="3876687"/>
            <a:ext cx="969962" cy="330624"/>
          </a:xfrm>
        </p:spPr>
        <p:txBody>
          <a:bodyPr>
            <a:noAutofit/>
          </a:bodyPr>
          <a:lstStyle>
            <a:lvl1pPr marL="0" indent="0" algn="ctr">
              <a:buFont typeface="Arial" panose="020B0604020202020204" pitchFamily="34" charset="0"/>
              <a:buNone/>
              <a:defRPr sz="2200">
                <a:solidFill>
                  <a:schemeClr val="tx2"/>
                </a:solidFill>
              </a:defRPr>
            </a:lvl1pPr>
          </a:lstStyle>
          <a:p>
            <a:pPr lvl="0"/>
            <a:r>
              <a:rPr lang="en-US"/>
              <a:t>##</a:t>
            </a:r>
          </a:p>
        </p:txBody>
      </p:sp>
      <p:sp>
        <p:nvSpPr>
          <p:cNvPr id="44" name="Text Placeholder 40">
            <a:extLst>
              <a:ext uri="{FF2B5EF4-FFF2-40B4-BE49-F238E27FC236}">
                <a16:creationId xmlns:a16="http://schemas.microsoft.com/office/drawing/2014/main" id="{B5EFF231-BE84-B84B-ABF5-D938350E6315}"/>
              </a:ext>
            </a:extLst>
          </p:cNvPr>
          <p:cNvSpPr>
            <a:spLocks noGrp="1"/>
          </p:cNvSpPr>
          <p:nvPr>
            <p:ph type="body" sz="quarter" idx="25" hasCustomPrompt="1"/>
          </p:nvPr>
        </p:nvSpPr>
        <p:spPr>
          <a:xfrm>
            <a:off x="4658780" y="4171693"/>
            <a:ext cx="1086279" cy="330624"/>
          </a:xfrm>
        </p:spPr>
        <p:txBody>
          <a:bodyPr anchor="t">
            <a:noAutofit/>
          </a:bodyPr>
          <a:lstStyle>
            <a:lvl1pPr marL="0" indent="0" algn="ctr">
              <a:buFont typeface="Arial" panose="020B0604020202020204" pitchFamily="34" charset="0"/>
              <a:buNone/>
              <a:defRPr sz="800">
                <a:solidFill>
                  <a:schemeClr val="tx2"/>
                </a:solidFill>
              </a:defRPr>
            </a:lvl1pPr>
          </a:lstStyle>
          <a:p>
            <a:pPr lvl="0"/>
            <a:r>
              <a:rPr lang="en-US"/>
              <a:t>INFOGRAPHIC LABEL</a:t>
            </a:r>
          </a:p>
        </p:txBody>
      </p:sp>
      <p:sp>
        <p:nvSpPr>
          <p:cNvPr id="47" name="Content Placeholder 2">
            <a:extLst>
              <a:ext uri="{FF2B5EF4-FFF2-40B4-BE49-F238E27FC236}">
                <a16:creationId xmlns:a16="http://schemas.microsoft.com/office/drawing/2014/main" id="{F913FA55-485C-A547-B912-D48A626382BB}"/>
              </a:ext>
            </a:extLst>
          </p:cNvPr>
          <p:cNvSpPr>
            <a:spLocks noGrp="1"/>
          </p:cNvSpPr>
          <p:nvPr>
            <p:ph idx="28" hasCustomPrompt="1"/>
          </p:nvPr>
        </p:nvSpPr>
        <p:spPr>
          <a:xfrm>
            <a:off x="3295085" y="1444752"/>
            <a:ext cx="2715768" cy="1348067"/>
          </a:xfrm>
          <a:prstGeom prst="roundRect">
            <a:avLst>
              <a:gd name="adj" fmla="val 2394"/>
            </a:avLst>
          </a:prstGeom>
          <a:ln w="12700">
            <a:noFill/>
          </a:ln>
        </p:spPr>
        <p:txBody>
          <a:bodyPr tIns="91440" anchor="t">
            <a:normAutofit/>
          </a:bodyPr>
          <a:lstStyle>
            <a:lvl1pPr marL="0" indent="0">
              <a:lnSpc>
                <a:spcPct val="100000"/>
              </a:lnSpc>
              <a:buNone/>
              <a:defRPr sz="1200" b="1" i="0">
                <a:latin typeface="Calibri" panose="020F0502020204030204" pitchFamily="34" charset="0"/>
                <a:cs typeface="Calibri" panose="020F0502020204030204" pitchFamily="34" charset="0"/>
              </a:defRPr>
            </a:lvl1pPr>
          </a:lstStyle>
          <a:p>
            <a:pPr lvl="0"/>
            <a:r>
              <a:rPr lang="en-US"/>
              <a:t>Body Copy	</a:t>
            </a:r>
          </a:p>
        </p:txBody>
      </p:sp>
      <p:sp>
        <p:nvSpPr>
          <p:cNvPr id="5" name="Picture Placeholder 4">
            <a:extLst>
              <a:ext uri="{FF2B5EF4-FFF2-40B4-BE49-F238E27FC236}">
                <a16:creationId xmlns:a16="http://schemas.microsoft.com/office/drawing/2014/main" id="{9663F76F-D52B-5447-B79D-C6B266DB718D}"/>
              </a:ext>
            </a:extLst>
          </p:cNvPr>
          <p:cNvSpPr>
            <a:spLocks noGrp="1"/>
          </p:cNvSpPr>
          <p:nvPr>
            <p:ph type="pic" sz="quarter" idx="14" hasCustomPrompt="1"/>
          </p:nvPr>
        </p:nvSpPr>
        <p:spPr>
          <a:xfrm>
            <a:off x="-630936" y="-768096"/>
            <a:ext cx="3511296" cy="3520440"/>
          </a:xfrm>
          <a:prstGeom prst="ellipse">
            <a:avLst/>
          </a:prstGeom>
        </p:spPr>
        <p:txBody>
          <a:bodyPr anchor="ctr"/>
          <a:lstStyle>
            <a:lvl1pPr marL="0" indent="0">
              <a:buNone/>
              <a:defRPr/>
            </a:lvl1pPr>
          </a:lstStyle>
          <a:p>
            <a:r>
              <a:rPr lang="en-US" dirty="0"/>
              <a:t>    Place Picture Here</a:t>
            </a:r>
          </a:p>
        </p:txBody>
      </p:sp>
      <p:sp>
        <p:nvSpPr>
          <p:cNvPr id="28" name="Content Placeholder 2">
            <a:extLst>
              <a:ext uri="{FF2B5EF4-FFF2-40B4-BE49-F238E27FC236}">
                <a16:creationId xmlns:a16="http://schemas.microsoft.com/office/drawing/2014/main" id="{71C545ED-13F4-9F49-BBBD-6FDB1769D0B6}"/>
              </a:ext>
            </a:extLst>
          </p:cNvPr>
          <p:cNvSpPr>
            <a:spLocks noGrp="1"/>
          </p:cNvSpPr>
          <p:nvPr>
            <p:ph idx="31" hasCustomPrompt="1"/>
          </p:nvPr>
        </p:nvSpPr>
        <p:spPr>
          <a:xfrm>
            <a:off x="6251212" y="1655065"/>
            <a:ext cx="2547892" cy="754052"/>
          </a:xfrm>
          <a:prstGeom prst="roundRect">
            <a:avLst>
              <a:gd name="adj" fmla="val 2394"/>
            </a:avLst>
          </a:prstGeom>
          <a:ln w="12700">
            <a:noFill/>
          </a:ln>
        </p:spPr>
        <p:txBody>
          <a:bodyPr tIns="91440">
            <a:normAutofit/>
          </a:bodyPr>
          <a:lstStyle>
            <a:lvl1pPr marL="0" indent="0">
              <a:lnSpc>
                <a:spcPct val="100000"/>
              </a:lnSpc>
              <a:buNone/>
              <a:defRPr sz="1100"/>
            </a:lvl1pPr>
          </a:lstStyle>
          <a:p>
            <a:pPr lvl="0"/>
            <a:r>
              <a:rPr lang="en-US"/>
              <a:t>Body Copy	</a:t>
            </a:r>
          </a:p>
        </p:txBody>
      </p:sp>
      <p:sp>
        <p:nvSpPr>
          <p:cNvPr id="29" name="Text Placeholder 57">
            <a:extLst>
              <a:ext uri="{FF2B5EF4-FFF2-40B4-BE49-F238E27FC236}">
                <a16:creationId xmlns:a16="http://schemas.microsoft.com/office/drawing/2014/main" id="{12BAEA79-093C-F341-AB87-D2A06E6E38F7}"/>
              </a:ext>
            </a:extLst>
          </p:cNvPr>
          <p:cNvSpPr>
            <a:spLocks noGrp="1"/>
          </p:cNvSpPr>
          <p:nvPr>
            <p:ph type="body" sz="quarter" idx="32" hasCustomPrompt="1"/>
          </p:nvPr>
        </p:nvSpPr>
        <p:spPr>
          <a:xfrm>
            <a:off x="6251211" y="1517904"/>
            <a:ext cx="1270362" cy="235192"/>
          </a:xfrm>
          <a:solidFill>
            <a:schemeClr val="bg1"/>
          </a:solidFill>
        </p:spPr>
        <p:txBody>
          <a:bodyPr bIns="9144">
            <a:normAutofit/>
          </a:bodyPr>
          <a:lstStyle>
            <a:lvl1pPr marL="0" indent="0" algn="l">
              <a:buNone/>
              <a:defRPr sz="1200" b="1" i="0" spc="0">
                <a:solidFill>
                  <a:schemeClr val="accent1"/>
                </a:solidFill>
                <a:latin typeface="Calibri" panose="020F0502020204030204" pitchFamily="34" charset="0"/>
                <a:cs typeface="Calibri" panose="020F0502020204030204" pitchFamily="34" charset="0"/>
              </a:defRPr>
            </a:lvl1pPr>
          </a:lstStyle>
          <a:p>
            <a:pPr lvl="0"/>
            <a:r>
              <a:rPr lang="en-US"/>
              <a:t>Header</a:t>
            </a:r>
          </a:p>
        </p:txBody>
      </p:sp>
      <p:sp>
        <p:nvSpPr>
          <p:cNvPr id="31" name="Content Placeholder 2">
            <a:extLst>
              <a:ext uri="{FF2B5EF4-FFF2-40B4-BE49-F238E27FC236}">
                <a16:creationId xmlns:a16="http://schemas.microsoft.com/office/drawing/2014/main" id="{A6619A1E-BEB2-0849-80D6-FE3BDA534C28}"/>
              </a:ext>
            </a:extLst>
          </p:cNvPr>
          <p:cNvSpPr>
            <a:spLocks noGrp="1"/>
          </p:cNvSpPr>
          <p:nvPr>
            <p:ph idx="33" hasCustomPrompt="1"/>
          </p:nvPr>
        </p:nvSpPr>
        <p:spPr>
          <a:xfrm>
            <a:off x="6251212" y="2551177"/>
            <a:ext cx="2547892" cy="927130"/>
          </a:xfrm>
          <a:prstGeom prst="roundRect">
            <a:avLst>
              <a:gd name="adj" fmla="val 2394"/>
            </a:avLst>
          </a:prstGeom>
          <a:ln w="12700">
            <a:noFill/>
          </a:ln>
        </p:spPr>
        <p:txBody>
          <a:bodyPr tIns="91440">
            <a:normAutofit/>
          </a:bodyPr>
          <a:lstStyle>
            <a:lvl1pPr marL="0" indent="0">
              <a:lnSpc>
                <a:spcPct val="100000"/>
              </a:lnSpc>
              <a:buNone/>
              <a:defRPr sz="1100"/>
            </a:lvl1pPr>
          </a:lstStyle>
          <a:p>
            <a:pPr lvl="0"/>
            <a:r>
              <a:rPr lang="en-US"/>
              <a:t>Body Copy	</a:t>
            </a:r>
          </a:p>
        </p:txBody>
      </p:sp>
      <p:sp>
        <p:nvSpPr>
          <p:cNvPr id="33" name="Text Placeholder 57">
            <a:extLst>
              <a:ext uri="{FF2B5EF4-FFF2-40B4-BE49-F238E27FC236}">
                <a16:creationId xmlns:a16="http://schemas.microsoft.com/office/drawing/2014/main" id="{595E8127-DEA0-AE43-AB6F-E20880E88010}"/>
              </a:ext>
            </a:extLst>
          </p:cNvPr>
          <p:cNvSpPr>
            <a:spLocks noGrp="1"/>
          </p:cNvSpPr>
          <p:nvPr>
            <p:ph type="body" sz="quarter" idx="34" hasCustomPrompt="1"/>
          </p:nvPr>
        </p:nvSpPr>
        <p:spPr>
          <a:xfrm>
            <a:off x="6251211" y="2414016"/>
            <a:ext cx="1270362" cy="235192"/>
          </a:xfrm>
          <a:solidFill>
            <a:schemeClr val="bg1"/>
          </a:solidFill>
        </p:spPr>
        <p:txBody>
          <a:bodyPr bIns="9144">
            <a:normAutofit/>
          </a:bodyPr>
          <a:lstStyle>
            <a:lvl1pPr marL="0" indent="0" algn="l">
              <a:buNone/>
              <a:defRPr sz="1200" b="1" i="0" spc="0">
                <a:solidFill>
                  <a:schemeClr val="accent1"/>
                </a:solidFill>
                <a:latin typeface="Calibri" panose="020F0502020204030204" pitchFamily="34" charset="0"/>
                <a:cs typeface="Calibri" panose="020F0502020204030204" pitchFamily="34" charset="0"/>
              </a:defRPr>
            </a:lvl1pPr>
          </a:lstStyle>
          <a:p>
            <a:pPr lvl="0"/>
            <a:r>
              <a:rPr lang="en-US"/>
              <a:t>Header</a:t>
            </a:r>
          </a:p>
        </p:txBody>
      </p:sp>
      <p:sp>
        <p:nvSpPr>
          <p:cNvPr id="35" name="Content Placeholder 2">
            <a:extLst>
              <a:ext uri="{FF2B5EF4-FFF2-40B4-BE49-F238E27FC236}">
                <a16:creationId xmlns:a16="http://schemas.microsoft.com/office/drawing/2014/main" id="{A32285BC-372C-2C41-A8DB-D432B498349A}"/>
              </a:ext>
            </a:extLst>
          </p:cNvPr>
          <p:cNvSpPr>
            <a:spLocks noGrp="1"/>
          </p:cNvSpPr>
          <p:nvPr>
            <p:ph idx="35" hasCustomPrompt="1"/>
          </p:nvPr>
        </p:nvSpPr>
        <p:spPr>
          <a:xfrm>
            <a:off x="240632" y="3785616"/>
            <a:ext cx="2547892" cy="205606"/>
          </a:xfrm>
          <a:prstGeom prst="roundRect">
            <a:avLst>
              <a:gd name="adj" fmla="val 2394"/>
            </a:avLst>
          </a:prstGeom>
          <a:ln w="12700">
            <a:noFill/>
          </a:ln>
        </p:spPr>
        <p:txBody>
          <a:bodyPr tIns="9144" bIns="9144" anchor="t">
            <a:normAutofit/>
          </a:bodyPr>
          <a:lstStyle>
            <a:lvl1pPr marL="0" indent="0">
              <a:lnSpc>
                <a:spcPct val="100000"/>
              </a:lnSpc>
              <a:buNone/>
              <a:defRPr sz="1100" b="1">
                <a:solidFill>
                  <a:schemeClr val="tx2"/>
                </a:solidFill>
              </a:defRPr>
            </a:lvl1pPr>
          </a:lstStyle>
          <a:p>
            <a:pPr lvl="0"/>
            <a:r>
              <a:rPr lang="en-US"/>
              <a:t>Label</a:t>
            </a:r>
          </a:p>
        </p:txBody>
      </p:sp>
      <p:sp>
        <p:nvSpPr>
          <p:cNvPr id="36" name="Content Placeholder 2">
            <a:extLst>
              <a:ext uri="{FF2B5EF4-FFF2-40B4-BE49-F238E27FC236}">
                <a16:creationId xmlns:a16="http://schemas.microsoft.com/office/drawing/2014/main" id="{12C6C4A1-9C4F-334E-9BED-EC3EC02D9D5E}"/>
              </a:ext>
            </a:extLst>
          </p:cNvPr>
          <p:cNvSpPr>
            <a:spLocks noGrp="1"/>
          </p:cNvSpPr>
          <p:nvPr>
            <p:ph idx="36" hasCustomPrompt="1"/>
          </p:nvPr>
        </p:nvSpPr>
        <p:spPr>
          <a:xfrm>
            <a:off x="240632" y="3986784"/>
            <a:ext cx="2547892" cy="625630"/>
          </a:xfrm>
          <a:prstGeom prst="roundRect">
            <a:avLst>
              <a:gd name="adj" fmla="val 2394"/>
            </a:avLst>
          </a:prstGeom>
          <a:ln w="12700">
            <a:noFill/>
          </a:ln>
        </p:spPr>
        <p:txBody>
          <a:bodyPr tIns="9144" bIns="9144" anchor="t">
            <a:normAutofit/>
          </a:bodyPr>
          <a:lstStyle>
            <a:lvl1pPr marL="0" indent="0">
              <a:lnSpc>
                <a:spcPct val="100000"/>
              </a:lnSpc>
              <a:buNone/>
              <a:defRPr sz="1100">
                <a:solidFill>
                  <a:schemeClr val="tx2"/>
                </a:solidFill>
              </a:defRPr>
            </a:lvl1pPr>
          </a:lstStyle>
          <a:p>
            <a:pPr lvl="0"/>
            <a:r>
              <a:rPr lang="en-US"/>
              <a:t>Fact goes here.</a:t>
            </a:r>
          </a:p>
        </p:txBody>
      </p:sp>
      <p:sp>
        <p:nvSpPr>
          <p:cNvPr id="8" name="Picture Placeholder 7">
            <a:extLst>
              <a:ext uri="{FF2B5EF4-FFF2-40B4-BE49-F238E27FC236}">
                <a16:creationId xmlns:a16="http://schemas.microsoft.com/office/drawing/2014/main" id="{B7107BBE-64F8-3D48-9CDA-E757E2ACC04A}"/>
              </a:ext>
            </a:extLst>
          </p:cNvPr>
          <p:cNvSpPr>
            <a:spLocks noGrp="1"/>
          </p:cNvSpPr>
          <p:nvPr>
            <p:ph type="pic" sz="quarter" idx="37"/>
          </p:nvPr>
        </p:nvSpPr>
        <p:spPr>
          <a:xfrm>
            <a:off x="7641315" y="3609975"/>
            <a:ext cx="1157287" cy="1085850"/>
          </a:xfrm>
        </p:spPr>
        <p:txBody>
          <a:bodyPr/>
          <a:lstStyle>
            <a:lvl1pPr marL="0" indent="0">
              <a:buNone/>
              <a:defRPr/>
            </a:lvl1pPr>
          </a:lstStyle>
          <a:p>
            <a:r>
              <a:rPr lang="en-US" dirty="0"/>
              <a:t>Click icon to add picture</a:t>
            </a:r>
          </a:p>
        </p:txBody>
      </p:sp>
      <p:sp>
        <p:nvSpPr>
          <p:cNvPr id="39" name="Picture Placeholder 7">
            <a:extLst>
              <a:ext uri="{FF2B5EF4-FFF2-40B4-BE49-F238E27FC236}">
                <a16:creationId xmlns:a16="http://schemas.microsoft.com/office/drawing/2014/main" id="{DC127B2D-A2E1-9042-AAFB-A3B983858887}"/>
              </a:ext>
            </a:extLst>
          </p:cNvPr>
          <p:cNvSpPr>
            <a:spLocks noGrp="1"/>
          </p:cNvSpPr>
          <p:nvPr>
            <p:ph type="pic" sz="quarter" idx="38"/>
          </p:nvPr>
        </p:nvSpPr>
        <p:spPr>
          <a:xfrm>
            <a:off x="6369812" y="3609975"/>
            <a:ext cx="1157287" cy="1085850"/>
          </a:xfrm>
        </p:spPr>
        <p:txBody>
          <a:bodyPr/>
          <a:lstStyle>
            <a:lvl1pPr marL="0" indent="0">
              <a:buNone/>
              <a:defRPr/>
            </a:lvl1pPr>
          </a:lstStyle>
          <a:p>
            <a:r>
              <a:rPr lang="en-US" dirty="0"/>
              <a:t>Click icon to add picture</a:t>
            </a:r>
          </a:p>
        </p:txBody>
      </p:sp>
      <p:pic>
        <p:nvPicPr>
          <p:cNvPr id="4" name="Picture 3">
            <a:extLst>
              <a:ext uri="{FF2B5EF4-FFF2-40B4-BE49-F238E27FC236}">
                <a16:creationId xmlns:a16="http://schemas.microsoft.com/office/drawing/2014/main" id="{6F05B30E-397A-DE42-9DA6-19942AD3DA6A}"/>
              </a:ext>
            </a:extLst>
          </p:cNvPr>
          <p:cNvPicPr>
            <a:picLocks noChangeAspect="1"/>
          </p:cNvPicPr>
          <p:nvPr userDrawn="1"/>
        </p:nvPicPr>
        <p:blipFill>
          <a:blip r:embed="rId3"/>
          <a:stretch>
            <a:fillRect/>
          </a:stretch>
        </p:blipFill>
        <p:spPr>
          <a:xfrm>
            <a:off x="-941405" y="-1075201"/>
            <a:ext cx="4145726" cy="4128307"/>
          </a:xfrm>
          <a:prstGeom prst="rect">
            <a:avLst/>
          </a:prstGeom>
        </p:spPr>
      </p:pic>
      <p:cxnSp>
        <p:nvCxnSpPr>
          <p:cNvPr id="45" name="Straight Connector 44">
            <a:extLst>
              <a:ext uri="{FF2B5EF4-FFF2-40B4-BE49-F238E27FC236}">
                <a16:creationId xmlns:a16="http://schemas.microsoft.com/office/drawing/2014/main" id="{2546F08B-82C2-7843-B08A-6480417F8D89}"/>
              </a:ext>
            </a:extLst>
          </p:cNvPr>
          <p:cNvCxnSpPr>
            <a:cxnSpLocks/>
          </p:cNvCxnSpPr>
          <p:nvPr userDrawn="1"/>
        </p:nvCxnSpPr>
        <p:spPr>
          <a:xfrm>
            <a:off x="875955" y="4776543"/>
            <a:ext cx="0" cy="274320"/>
          </a:xfrm>
          <a:prstGeom prst="line">
            <a:avLst/>
          </a:prstGeom>
          <a:ln>
            <a:solidFill>
              <a:schemeClr val="accent1"/>
            </a:solidFill>
          </a:ln>
        </p:spPr>
        <p:style>
          <a:lnRef idx="1">
            <a:schemeClr val="accent2"/>
          </a:lnRef>
          <a:fillRef idx="0">
            <a:schemeClr val="accent2"/>
          </a:fillRef>
          <a:effectRef idx="0">
            <a:schemeClr val="accent2"/>
          </a:effectRef>
          <a:fontRef idx="minor">
            <a:schemeClr val="tx1"/>
          </a:fontRef>
        </p:style>
      </p:cxnSp>
      <p:sp>
        <p:nvSpPr>
          <p:cNvPr id="40" name="Slide Number Placeholder 5">
            <a:extLst>
              <a:ext uri="{FF2B5EF4-FFF2-40B4-BE49-F238E27FC236}">
                <a16:creationId xmlns:a16="http://schemas.microsoft.com/office/drawing/2014/main" id="{960A94B5-0E6E-4DD5-8BA2-991082FF2D16}"/>
              </a:ext>
            </a:extLst>
          </p:cNvPr>
          <p:cNvSpPr>
            <a:spLocks noGrp="1"/>
          </p:cNvSpPr>
          <p:nvPr>
            <p:ph type="sldNum" sz="quarter" idx="12"/>
          </p:nvPr>
        </p:nvSpPr>
        <p:spPr>
          <a:xfrm>
            <a:off x="6579479" y="4767263"/>
            <a:ext cx="2236801" cy="274637"/>
          </a:xfrm>
        </p:spPr>
        <p:txBody>
          <a:bodyPr/>
          <a:lstStyle>
            <a:lvl1pPr>
              <a:defRPr>
                <a:latin typeface="Calibri" panose="020F0502020204030204" pitchFamily="34" charset="0"/>
                <a:cs typeface="Calibri" panose="020F0502020204030204" pitchFamily="34" charset="0"/>
              </a:defRPr>
            </a:lvl1pPr>
          </a:lstStyle>
          <a:p>
            <a:r>
              <a:rPr lang="en-US" sz="800" dirty="0"/>
              <a:t>  </a:t>
            </a:r>
            <a:r>
              <a:rPr lang="en-US" sz="900" dirty="0"/>
              <a:t>Keep America Beautiful  </a:t>
            </a:r>
            <a:fld id="{F623929B-BBED-F146-94F6-ECC793D8F228}" type="slidenum">
              <a:rPr lang="en-US" smtClean="0"/>
              <a:pPr/>
              <a:t>‹#›</a:t>
            </a:fld>
            <a:endParaRPr lang="en-US" dirty="0"/>
          </a:p>
        </p:txBody>
      </p:sp>
      <p:pic>
        <p:nvPicPr>
          <p:cNvPr id="6" name="Graphic 5">
            <a:extLst>
              <a:ext uri="{FF2B5EF4-FFF2-40B4-BE49-F238E27FC236}">
                <a16:creationId xmlns:a16="http://schemas.microsoft.com/office/drawing/2014/main" id="{84B9042D-9317-49A0-90CC-FC7181503B5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65401" y="4781262"/>
            <a:ext cx="314147" cy="307736"/>
          </a:xfrm>
          <a:prstGeom prst="rect">
            <a:avLst/>
          </a:prstGeom>
        </p:spPr>
      </p:pic>
      <p:pic>
        <p:nvPicPr>
          <p:cNvPr id="48" name="Graphic 47">
            <a:extLst>
              <a:ext uri="{FF2B5EF4-FFF2-40B4-BE49-F238E27FC236}">
                <a16:creationId xmlns:a16="http://schemas.microsoft.com/office/drawing/2014/main" id="{82D53932-C102-4638-81EF-978918CEA9B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2093" y="4238034"/>
            <a:ext cx="1333094" cy="1333094"/>
          </a:xfrm>
          <a:prstGeom prst="rect">
            <a:avLst/>
          </a:prstGeom>
        </p:spPr>
      </p:pic>
    </p:spTree>
    <p:extLst>
      <p:ext uri="{BB962C8B-B14F-4D97-AF65-F5344CB8AC3E}">
        <p14:creationId xmlns:p14="http://schemas.microsoft.com/office/powerpoint/2010/main" val="3529749047"/>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eautify Communities Program Slide">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C4B3E977-8699-BF47-855C-04AC59981FBF}"/>
              </a:ext>
            </a:extLst>
          </p:cNvPr>
          <p:cNvGrpSpPr/>
          <p:nvPr userDrawn="1"/>
        </p:nvGrpSpPr>
        <p:grpSpPr>
          <a:xfrm>
            <a:off x="865582" y="4850891"/>
            <a:ext cx="18288" cy="170688"/>
            <a:chOff x="2664352" y="4892040"/>
            <a:chExt cx="18288" cy="170688"/>
          </a:xfrm>
        </p:grpSpPr>
        <p:sp>
          <p:nvSpPr>
            <p:cNvPr id="48" name="Oval 47">
              <a:extLst>
                <a:ext uri="{FF2B5EF4-FFF2-40B4-BE49-F238E27FC236}">
                  <a16:creationId xmlns:a16="http://schemas.microsoft.com/office/drawing/2014/main" id="{98DD3F7E-0CD8-FF44-8CFD-F492D8B681E7}"/>
                </a:ext>
              </a:extLst>
            </p:cNvPr>
            <p:cNvSpPr/>
            <p:nvPr userDrawn="1"/>
          </p:nvSpPr>
          <p:spPr>
            <a:xfrm>
              <a:off x="2664352" y="4892040"/>
              <a:ext cx="18288" cy="182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7B956C70-4CE7-134C-9518-8AEDB5E0ABBE}"/>
                </a:ext>
              </a:extLst>
            </p:cNvPr>
            <p:cNvSpPr/>
            <p:nvPr userDrawn="1"/>
          </p:nvSpPr>
          <p:spPr>
            <a:xfrm>
              <a:off x="2664352" y="4968240"/>
              <a:ext cx="18288" cy="18288"/>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AC1D3487-03E8-464D-AF93-85738180A097}"/>
                </a:ext>
              </a:extLst>
            </p:cNvPr>
            <p:cNvSpPr/>
            <p:nvPr userDrawn="1"/>
          </p:nvSpPr>
          <p:spPr>
            <a:xfrm>
              <a:off x="2664352" y="5044440"/>
              <a:ext cx="18288" cy="18288"/>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Rectangle 50">
            <a:extLst>
              <a:ext uri="{FF2B5EF4-FFF2-40B4-BE49-F238E27FC236}">
                <a16:creationId xmlns:a16="http://schemas.microsoft.com/office/drawing/2014/main" id="{0E038BF3-8F18-D543-8836-FD1A907DFD58}"/>
              </a:ext>
            </a:extLst>
          </p:cNvPr>
          <p:cNvSpPr/>
          <p:nvPr userDrawn="1"/>
        </p:nvSpPr>
        <p:spPr>
          <a:xfrm>
            <a:off x="926542" y="4767262"/>
            <a:ext cx="1125629" cy="338554"/>
          </a:xfrm>
          <a:prstGeom prst="rect">
            <a:avLst/>
          </a:prstGeom>
        </p:spPr>
        <p:txBody>
          <a:bodyPr wrap="none">
            <a:spAutoFit/>
          </a:bodyPr>
          <a:lstStyle/>
          <a:p>
            <a:r>
              <a:rPr lang="en-US" sz="800" b="0" i="0" dirty="0">
                <a:solidFill>
                  <a:srgbClr val="F78F39"/>
                </a:solidFill>
                <a:latin typeface="Neris SemiBold" pitchFamily="2" charset="77"/>
              </a:rPr>
              <a:t>KAB.org</a:t>
            </a:r>
          </a:p>
          <a:p>
            <a:r>
              <a:rPr lang="en-US" sz="800" b="0" i="0" dirty="0">
                <a:solidFill>
                  <a:srgbClr val="F78F39"/>
                </a:solidFill>
                <a:latin typeface="Neris SemiBold" pitchFamily="2" charset="77"/>
              </a:rPr>
              <a:t>#DoBeautifulThings</a:t>
            </a:r>
          </a:p>
        </p:txBody>
      </p:sp>
      <p:pic>
        <p:nvPicPr>
          <p:cNvPr id="52" name="Picture 51">
            <a:extLst>
              <a:ext uri="{FF2B5EF4-FFF2-40B4-BE49-F238E27FC236}">
                <a16:creationId xmlns:a16="http://schemas.microsoft.com/office/drawing/2014/main" id="{6119E89C-41F6-2A4A-8379-58BD762C09A3}"/>
              </a:ext>
            </a:extLst>
          </p:cNvPr>
          <p:cNvPicPr>
            <a:picLocks noChangeAspect="1"/>
          </p:cNvPicPr>
          <p:nvPr userDrawn="1"/>
        </p:nvPicPr>
        <p:blipFill rotWithShape="1">
          <a:blip r:embed="rId2"/>
          <a:srcRect r="72272"/>
          <a:stretch/>
        </p:blipFill>
        <p:spPr>
          <a:xfrm>
            <a:off x="342900" y="4767262"/>
            <a:ext cx="474939" cy="274637"/>
          </a:xfrm>
          <a:prstGeom prst="rect">
            <a:avLst/>
          </a:prstGeom>
        </p:spPr>
      </p:pic>
      <p:grpSp>
        <p:nvGrpSpPr>
          <p:cNvPr id="37" name="Group 36">
            <a:extLst>
              <a:ext uri="{FF2B5EF4-FFF2-40B4-BE49-F238E27FC236}">
                <a16:creationId xmlns:a16="http://schemas.microsoft.com/office/drawing/2014/main" id="{BADE9371-C26A-8A44-9402-C9DAF2E78338}"/>
              </a:ext>
            </a:extLst>
          </p:cNvPr>
          <p:cNvGrpSpPr/>
          <p:nvPr userDrawn="1"/>
        </p:nvGrpSpPr>
        <p:grpSpPr>
          <a:xfrm>
            <a:off x="865582" y="4850891"/>
            <a:ext cx="18288" cy="170688"/>
            <a:chOff x="2664352" y="4892040"/>
            <a:chExt cx="18288" cy="170688"/>
          </a:xfrm>
        </p:grpSpPr>
        <p:sp>
          <p:nvSpPr>
            <p:cNvPr id="38" name="Oval 37">
              <a:extLst>
                <a:ext uri="{FF2B5EF4-FFF2-40B4-BE49-F238E27FC236}">
                  <a16:creationId xmlns:a16="http://schemas.microsoft.com/office/drawing/2014/main" id="{17B960EC-1844-E44A-B800-2807DFB6356D}"/>
                </a:ext>
              </a:extLst>
            </p:cNvPr>
            <p:cNvSpPr/>
            <p:nvPr userDrawn="1"/>
          </p:nvSpPr>
          <p:spPr>
            <a:xfrm>
              <a:off x="2664352" y="4892040"/>
              <a:ext cx="18288" cy="182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E16BE56B-2732-1143-BCC2-E7D5CD390BB7}"/>
                </a:ext>
              </a:extLst>
            </p:cNvPr>
            <p:cNvSpPr/>
            <p:nvPr userDrawn="1"/>
          </p:nvSpPr>
          <p:spPr>
            <a:xfrm>
              <a:off x="2664352" y="4968240"/>
              <a:ext cx="18288" cy="18288"/>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99662F86-BDE1-3D4A-89DA-3D84194EF232}"/>
                </a:ext>
              </a:extLst>
            </p:cNvPr>
            <p:cNvSpPr/>
            <p:nvPr userDrawn="1"/>
          </p:nvSpPr>
          <p:spPr>
            <a:xfrm>
              <a:off x="2664352" y="5044440"/>
              <a:ext cx="18288" cy="18288"/>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3" name="Rectangle 52">
            <a:extLst>
              <a:ext uri="{FF2B5EF4-FFF2-40B4-BE49-F238E27FC236}">
                <a16:creationId xmlns:a16="http://schemas.microsoft.com/office/drawing/2014/main" id="{DF6C82CF-D74E-CE40-BF5D-162D315B31A2}"/>
              </a:ext>
            </a:extLst>
          </p:cNvPr>
          <p:cNvSpPr/>
          <p:nvPr userDrawn="1"/>
        </p:nvSpPr>
        <p:spPr>
          <a:xfrm>
            <a:off x="926542" y="4767262"/>
            <a:ext cx="1125629" cy="338554"/>
          </a:xfrm>
          <a:prstGeom prst="rect">
            <a:avLst/>
          </a:prstGeom>
        </p:spPr>
        <p:txBody>
          <a:bodyPr wrap="none">
            <a:spAutoFit/>
          </a:bodyPr>
          <a:lstStyle/>
          <a:p>
            <a:r>
              <a:rPr lang="en-US" sz="800" b="0" i="0" dirty="0">
                <a:solidFill>
                  <a:srgbClr val="F78F39"/>
                </a:solidFill>
                <a:latin typeface="Neris SemiBold" pitchFamily="2" charset="77"/>
              </a:rPr>
              <a:t>KAB.org</a:t>
            </a:r>
          </a:p>
          <a:p>
            <a:r>
              <a:rPr lang="en-US" sz="800" b="0" i="0" dirty="0">
                <a:solidFill>
                  <a:srgbClr val="F78F39"/>
                </a:solidFill>
                <a:latin typeface="Neris SemiBold" pitchFamily="2" charset="77"/>
              </a:rPr>
              <a:t>#DoBeautifulThings</a:t>
            </a:r>
          </a:p>
        </p:txBody>
      </p:sp>
      <p:pic>
        <p:nvPicPr>
          <p:cNvPr id="54" name="Picture 53">
            <a:extLst>
              <a:ext uri="{FF2B5EF4-FFF2-40B4-BE49-F238E27FC236}">
                <a16:creationId xmlns:a16="http://schemas.microsoft.com/office/drawing/2014/main" id="{C9EA7257-0EB2-4741-AFA5-BFB39A3C1FEF}"/>
              </a:ext>
            </a:extLst>
          </p:cNvPr>
          <p:cNvPicPr>
            <a:picLocks noChangeAspect="1"/>
          </p:cNvPicPr>
          <p:nvPr userDrawn="1"/>
        </p:nvPicPr>
        <p:blipFill rotWithShape="1">
          <a:blip r:embed="rId2"/>
          <a:srcRect r="72272"/>
          <a:stretch/>
        </p:blipFill>
        <p:spPr>
          <a:xfrm>
            <a:off x="342900" y="4767262"/>
            <a:ext cx="474939" cy="274637"/>
          </a:xfrm>
          <a:prstGeom prst="rect">
            <a:avLst/>
          </a:prstGeom>
        </p:spPr>
      </p:pic>
      <p:grpSp>
        <p:nvGrpSpPr>
          <p:cNvPr id="55" name="Group 54">
            <a:extLst>
              <a:ext uri="{FF2B5EF4-FFF2-40B4-BE49-F238E27FC236}">
                <a16:creationId xmlns:a16="http://schemas.microsoft.com/office/drawing/2014/main" id="{8FDCCE3B-978B-284A-8592-6BE59F1A4ED2}"/>
              </a:ext>
            </a:extLst>
          </p:cNvPr>
          <p:cNvGrpSpPr/>
          <p:nvPr userDrawn="1"/>
        </p:nvGrpSpPr>
        <p:grpSpPr>
          <a:xfrm>
            <a:off x="1399192" y="4850891"/>
            <a:ext cx="18288" cy="170688"/>
            <a:chOff x="2664352" y="4892040"/>
            <a:chExt cx="18288" cy="170688"/>
          </a:xfrm>
        </p:grpSpPr>
        <p:sp>
          <p:nvSpPr>
            <p:cNvPr id="56" name="Oval 55">
              <a:extLst>
                <a:ext uri="{FF2B5EF4-FFF2-40B4-BE49-F238E27FC236}">
                  <a16:creationId xmlns:a16="http://schemas.microsoft.com/office/drawing/2014/main" id="{F49393AC-654C-0F46-97DC-7C108199123C}"/>
                </a:ext>
              </a:extLst>
            </p:cNvPr>
            <p:cNvSpPr/>
            <p:nvPr userDrawn="1"/>
          </p:nvSpPr>
          <p:spPr>
            <a:xfrm>
              <a:off x="2664352" y="4892040"/>
              <a:ext cx="18288" cy="182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a:extLst>
                <a:ext uri="{FF2B5EF4-FFF2-40B4-BE49-F238E27FC236}">
                  <a16:creationId xmlns:a16="http://schemas.microsoft.com/office/drawing/2014/main" id="{2EF39F1D-2B5A-6A45-BDC5-0B73C8BF72DE}"/>
                </a:ext>
              </a:extLst>
            </p:cNvPr>
            <p:cNvSpPr/>
            <p:nvPr userDrawn="1"/>
          </p:nvSpPr>
          <p:spPr>
            <a:xfrm>
              <a:off x="2664352" y="4968240"/>
              <a:ext cx="18288" cy="18288"/>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a:extLst>
                <a:ext uri="{FF2B5EF4-FFF2-40B4-BE49-F238E27FC236}">
                  <a16:creationId xmlns:a16="http://schemas.microsoft.com/office/drawing/2014/main" id="{5CAFCD67-F469-204C-9D68-281130D49201}"/>
                </a:ext>
              </a:extLst>
            </p:cNvPr>
            <p:cNvSpPr/>
            <p:nvPr userDrawn="1"/>
          </p:nvSpPr>
          <p:spPr>
            <a:xfrm>
              <a:off x="2664352" y="5044440"/>
              <a:ext cx="18288" cy="18288"/>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9" name="Rectangle 58">
            <a:extLst>
              <a:ext uri="{FF2B5EF4-FFF2-40B4-BE49-F238E27FC236}">
                <a16:creationId xmlns:a16="http://schemas.microsoft.com/office/drawing/2014/main" id="{4ED1AD41-12E6-BC43-9042-3142B385A15D}"/>
              </a:ext>
            </a:extLst>
          </p:cNvPr>
          <p:cNvSpPr/>
          <p:nvPr userDrawn="1"/>
        </p:nvSpPr>
        <p:spPr>
          <a:xfrm>
            <a:off x="0" y="4707172"/>
            <a:ext cx="9144000" cy="436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EFD36897-FDD0-494A-9DB7-5AB9AE9D91F2}"/>
              </a:ext>
            </a:extLst>
          </p:cNvPr>
          <p:cNvSpPr/>
          <p:nvPr userDrawn="1"/>
        </p:nvSpPr>
        <p:spPr>
          <a:xfrm>
            <a:off x="0" y="4692500"/>
            <a:ext cx="6553609" cy="450999"/>
          </a:xfrm>
          <a:prstGeom prst="rect">
            <a:avLst/>
          </a:prstGeom>
          <a:gradFill>
            <a:gsLst>
              <a:gs pos="100000">
                <a:schemeClr val="bg2">
                  <a:alpha val="0"/>
                </a:schemeClr>
              </a:gs>
              <a:gs pos="0">
                <a:schemeClr val="bg2"/>
              </a:gs>
            </a:gsLst>
            <a:lin ang="21588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2" name="Straight Connector 61">
            <a:extLst>
              <a:ext uri="{FF2B5EF4-FFF2-40B4-BE49-F238E27FC236}">
                <a16:creationId xmlns:a16="http://schemas.microsoft.com/office/drawing/2014/main" id="{C8841801-38B2-824C-91EE-4515CA9E7AB5}"/>
              </a:ext>
            </a:extLst>
          </p:cNvPr>
          <p:cNvCxnSpPr>
            <a:cxnSpLocks/>
          </p:cNvCxnSpPr>
          <p:nvPr userDrawn="1"/>
        </p:nvCxnSpPr>
        <p:spPr>
          <a:xfrm>
            <a:off x="0" y="4707172"/>
            <a:ext cx="6553609" cy="0"/>
          </a:xfrm>
          <a:prstGeom prst="line">
            <a:avLst/>
          </a:prstGeom>
          <a:ln>
            <a:gradFill>
              <a:gsLst>
                <a:gs pos="100000">
                  <a:schemeClr val="bg2"/>
                </a:gs>
                <a:gs pos="0">
                  <a:srgbClr val="F78F39"/>
                </a:gs>
              </a:gsLst>
              <a:lin ang="0" scaled="0"/>
            </a:gra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40B12A52-6B37-0142-AD2F-56601D79E457}"/>
              </a:ext>
            </a:extLst>
          </p:cNvPr>
          <p:cNvSpPr/>
          <p:nvPr userDrawn="1"/>
        </p:nvSpPr>
        <p:spPr>
          <a:xfrm>
            <a:off x="3711" y="3238214"/>
            <a:ext cx="9140289" cy="1465229"/>
          </a:xfrm>
          <a:prstGeom prst="rect">
            <a:avLst/>
          </a:prstGeom>
          <a:gradFill>
            <a:gsLst>
              <a:gs pos="100000">
                <a:schemeClr val="bg1"/>
              </a:gs>
              <a:gs pos="0">
                <a:schemeClr val="bg2"/>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30D903DD-BC6C-D14B-B2D6-45ADAA1EE30E}"/>
              </a:ext>
            </a:extLst>
          </p:cNvPr>
          <p:cNvSpPr/>
          <p:nvPr userDrawn="1"/>
        </p:nvSpPr>
        <p:spPr>
          <a:xfrm>
            <a:off x="1379442" y="4821150"/>
            <a:ext cx="1220206" cy="200055"/>
          </a:xfrm>
          <a:prstGeom prst="rect">
            <a:avLst/>
          </a:prstGeom>
        </p:spPr>
        <p:txBody>
          <a:bodyPr wrap="none">
            <a:spAutoFit/>
          </a:bodyPr>
          <a:lstStyle/>
          <a:p>
            <a:r>
              <a:rPr lang="en-US" sz="700" dirty="0">
                <a:solidFill>
                  <a:srgbClr val="F78F39"/>
                </a:solidFill>
                <a:latin typeface="Neris Light" pitchFamily="2" charset="77"/>
              </a:rPr>
              <a:t>BEAUTIFY COMMUNITIES</a:t>
            </a:r>
          </a:p>
        </p:txBody>
      </p:sp>
      <p:sp>
        <p:nvSpPr>
          <p:cNvPr id="2" name="Title 1">
            <a:extLst>
              <a:ext uri="{FF2B5EF4-FFF2-40B4-BE49-F238E27FC236}">
                <a16:creationId xmlns:a16="http://schemas.microsoft.com/office/drawing/2014/main" id="{A3C668D8-7B2C-D748-9A7B-DE1CA5371FF2}"/>
              </a:ext>
            </a:extLst>
          </p:cNvPr>
          <p:cNvSpPr>
            <a:spLocks noGrp="1"/>
          </p:cNvSpPr>
          <p:nvPr>
            <p:ph type="title"/>
          </p:nvPr>
        </p:nvSpPr>
        <p:spPr>
          <a:xfrm>
            <a:off x="2751920" y="274638"/>
            <a:ext cx="6049180" cy="993775"/>
          </a:xfrm>
        </p:spPr>
        <p:txBody>
          <a:bodyPr/>
          <a:lstStyle>
            <a:lvl1pPr>
              <a:defRPr>
                <a:solidFill>
                  <a:srgbClr val="F78F39"/>
                </a:solidFill>
              </a:defRPr>
            </a:lvl1pPr>
          </a:lstStyle>
          <a:p>
            <a:r>
              <a:rPr lang="en-US"/>
              <a:t>Click to edit Master title style</a:t>
            </a:r>
          </a:p>
        </p:txBody>
      </p:sp>
      <p:sp>
        <p:nvSpPr>
          <p:cNvPr id="13" name="Rectangle 12">
            <a:extLst>
              <a:ext uri="{FF2B5EF4-FFF2-40B4-BE49-F238E27FC236}">
                <a16:creationId xmlns:a16="http://schemas.microsoft.com/office/drawing/2014/main" id="{9B9DF11C-A738-0A45-BF61-22B540F6624D}"/>
              </a:ext>
            </a:extLst>
          </p:cNvPr>
          <p:cNvSpPr/>
          <p:nvPr userDrawn="1"/>
        </p:nvSpPr>
        <p:spPr>
          <a:xfrm>
            <a:off x="3460006" y="1617240"/>
            <a:ext cx="1446288" cy="220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CCE8EBF2-3AD3-074C-B8FC-27AB18ACA542}"/>
              </a:ext>
            </a:extLst>
          </p:cNvPr>
          <p:cNvSpPr/>
          <p:nvPr userDrawn="1"/>
        </p:nvSpPr>
        <p:spPr>
          <a:xfrm>
            <a:off x="240632" y="3270876"/>
            <a:ext cx="1513235" cy="338554"/>
          </a:xfrm>
          <a:prstGeom prst="rect">
            <a:avLst/>
          </a:prstGeom>
        </p:spPr>
        <p:txBody>
          <a:bodyPr wrap="none">
            <a:spAutoFit/>
          </a:bodyPr>
          <a:lstStyle/>
          <a:p>
            <a:pPr marL="0" indent="0" algn="l">
              <a:spcAft>
                <a:spcPts val="500"/>
              </a:spcAft>
              <a:buNone/>
            </a:pPr>
            <a:r>
              <a:rPr lang="en-US" sz="1600" b="0" i="0" spc="300" dirty="0">
                <a:solidFill>
                  <a:srgbClr val="F78F39"/>
                </a:solidFill>
                <a:latin typeface="Calibri" panose="020F0502020204030204" pitchFamily="34" charset="0"/>
                <a:cs typeface="Calibri" panose="020F0502020204030204" pitchFamily="34" charset="0"/>
              </a:rPr>
              <a:t>FAST FACTS</a:t>
            </a:r>
          </a:p>
        </p:txBody>
      </p:sp>
      <p:sp>
        <p:nvSpPr>
          <p:cNvPr id="30" name="Text Placeholder 7">
            <a:extLst>
              <a:ext uri="{FF2B5EF4-FFF2-40B4-BE49-F238E27FC236}">
                <a16:creationId xmlns:a16="http://schemas.microsoft.com/office/drawing/2014/main" id="{D906127F-7611-4643-B4CD-8D87F4C7E64B}"/>
              </a:ext>
            </a:extLst>
          </p:cNvPr>
          <p:cNvSpPr>
            <a:spLocks noGrp="1"/>
          </p:cNvSpPr>
          <p:nvPr>
            <p:ph type="body" sz="quarter" idx="13" hasCustomPrompt="1"/>
          </p:nvPr>
        </p:nvSpPr>
        <p:spPr>
          <a:xfrm>
            <a:off x="2752118" y="847725"/>
            <a:ext cx="6046986" cy="420688"/>
          </a:xfrm>
        </p:spPr>
        <p:txBody>
          <a:bodyPr>
            <a:normAutofit/>
          </a:bodyPr>
          <a:lstStyle>
            <a:lvl1pPr marL="0" indent="0">
              <a:buNone/>
              <a:defRPr sz="2400" b="0" i="1">
                <a:solidFill>
                  <a:schemeClr val="tx2"/>
                </a:solidFill>
                <a:latin typeface="Calibri Light" panose="020F0302020204030204" pitchFamily="34" charset="0"/>
                <a:cs typeface="Calibri Light" panose="020F0302020204030204" pitchFamily="34" charset="0"/>
              </a:defRPr>
            </a:lvl1pPr>
            <a:lvl2pPr marL="457200" indent="0">
              <a:buNone/>
              <a:defRPr b="0" i="1">
                <a:solidFill>
                  <a:schemeClr val="accent6"/>
                </a:solidFill>
                <a:latin typeface="Neris Light" pitchFamily="2" charset="77"/>
              </a:defRPr>
            </a:lvl2pPr>
            <a:lvl3pPr marL="914400" indent="0">
              <a:buNone/>
              <a:defRPr b="0" i="1">
                <a:solidFill>
                  <a:schemeClr val="accent6"/>
                </a:solidFill>
                <a:latin typeface="Neris Light" pitchFamily="2" charset="77"/>
              </a:defRPr>
            </a:lvl3pPr>
            <a:lvl4pPr marL="1371600" indent="0">
              <a:buNone/>
              <a:defRPr b="0" i="1">
                <a:solidFill>
                  <a:schemeClr val="accent6"/>
                </a:solidFill>
                <a:latin typeface="Neris Light" pitchFamily="2" charset="77"/>
              </a:defRPr>
            </a:lvl4pPr>
            <a:lvl5pPr marL="1828800" indent="0">
              <a:buNone/>
              <a:defRPr b="0" i="1">
                <a:solidFill>
                  <a:schemeClr val="accent6"/>
                </a:solidFill>
                <a:latin typeface="Neris Light" pitchFamily="2" charset="77"/>
              </a:defRPr>
            </a:lvl5pPr>
          </a:lstStyle>
          <a:p>
            <a:pPr lvl="0"/>
            <a:r>
              <a:rPr lang="en-US"/>
              <a:t>Edit </a:t>
            </a:r>
            <a:r>
              <a:rPr lang="en-US" err="1"/>
              <a:t>Subheader</a:t>
            </a:r>
            <a:endParaRPr lang="en-US"/>
          </a:p>
        </p:txBody>
      </p:sp>
      <p:sp>
        <p:nvSpPr>
          <p:cNvPr id="41" name="Text Placeholder 40">
            <a:extLst>
              <a:ext uri="{FF2B5EF4-FFF2-40B4-BE49-F238E27FC236}">
                <a16:creationId xmlns:a16="http://schemas.microsoft.com/office/drawing/2014/main" id="{BB909028-9024-B44B-8076-0210A1939139}"/>
              </a:ext>
            </a:extLst>
          </p:cNvPr>
          <p:cNvSpPr>
            <a:spLocks noGrp="1"/>
          </p:cNvSpPr>
          <p:nvPr>
            <p:ph type="body" sz="quarter" idx="22" hasCustomPrompt="1"/>
          </p:nvPr>
        </p:nvSpPr>
        <p:spPr>
          <a:xfrm>
            <a:off x="2597317" y="3876687"/>
            <a:ext cx="969962" cy="330624"/>
          </a:xfrm>
        </p:spPr>
        <p:txBody>
          <a:bodyPr>
            <a:noAutofit/>
          </a:bodyPr>
          <a:lstStyle>
            <a:lvl1pPr marL="0" indent="0" algn="ctr">
              <a:buFont typeface="Arial" panose="020B0604020202020204" pitchFamily="34" charset="0"/>
              <a:buNone/>
              <a:defRPr sz="2200">
                <a:solidFill>
                  <a:schemeClr val="tx2"/>
                </a:solidFill>
              </a:defRPr>
            </a:lvl1pPr>
          </a:lstStyle>
          <a:p>
            <a:pPr lvl="0"/>
            <a:r>
              <a:rPr lang="en-US"/>
              <a:t>##</a:t>
            </a:r>
          </a:p>
        </p:txBody>
      </p:sp>
      <p:sp>
        <p:nvSpPr>
          <p:cNvPr id="42" name="Text Placeholder 40">
            <a:extLst>
              <a:ext uri="{FF2B5EF4-FFF2-40B4-BE49-F238E27FC236}">
                <a16:creationId xmlns:a16="http://schemas.microsoft.com/office/drawing/2014/main" id="{A22D8A77-FD6E-3E47-85D4-44052F914E3B}"/>
              </a:ext>
            </a:extLst>
          </p:cNvPr>
          <p:cNvSpPr>
            <a:spLocks noGrp="1"/>
          </p:cNvSpPr>
          <p:nvPr>
            <p:ph type="body" sz="quarter" idx="23" hasCustomPrompt="1"/>
          </p:nvPr>
        </p:nvSpPr>
        <p:spPr>
          <a:xfrm>
            <a:off x="2539159" y="4171693"/>
            <a:ext cx="1086279" cy="330624"/>
          </a:xfrm>
        </p:spPr>
        <p:txBody>
          <a:bodyPr anchor="t">
            <a:noAutofit/>
          </a:bodyPr>
          <a:lstStyle>
            <a:lvl1pPr marL="0" indent="0" algn="ctr">
              <a:buFont typeface="Arial" panose="020B0604020202020204" pitchFamily="34" charset="0"/>
              <a:buNone/>
              <a:defRPr sz="800">
                <a:solidFill>
                  <a:schemeClr val="tx2"/>
                </a:solidFill>
              </a:defRPr>
            </a:lvl1pPr>
          </a:lstStyle>
          <a:p>
            <a:pPr lvl="0"/>
            <a:r>
              <a:rPr lang="en-US"/>
              <a:t>INFOGRAPHIC LABEL</a:t>
            </a:r>
          </a:p>
        </p:txBody>
      </p:sp>
      <p:sp>
        <p:nvSpPr>
          <p:cNvPr id="43" name="Text Placeholder 40">
            <a:extLst>
              <a:ext uri="{FF2B5EF4-FFF2-40B4-BE49-F238E27FC236}">
                <a16:creationId xmlns:a16="http://schemas.microsoft.com/office/drawing/2014/main" id="{DA21F7D0-7808-9344-A2D0-3BC3943C979D}"/>
              </a:ext>
            </a:extLst>
          </p:cNvPr>
          <p:cNvSpPr>
            <a:spLocks noGrp="1"/>
          </p:cNvSpPr>
          <p:nvPr>
            <p:ph type="body" sz="quarter" idx="24" hasCustomPrompt="1"/>
          </p:nvPr>
        </p:nvSpPr>
        <p:spPr>
          <a:xfrm>
            <a:off x="3883656" y="3876687"/>
            <a:ext cx="969962" cy="330624"/>
          </a:xfrm>
        </p:spPr>
        <p:txBody>
          <a:bodyPr>
            <a:noAutofit/>
          </a:bodyPr>
          <a:lstStyle>
            <a:lvl1pPr marL="0" indent="0" algn="ctr">
              <a:buFont typeface="Arial" panose="020B0604020202020204" pitchFamily="34" charset="0"/>
              <a:buNone/>
              <a:defRPr sz="2200">
                <a:solidFill>
                  <a:schemeClr val="tx2"/>
                </a:solidFill>
              </a:defRPr>
            </a:lvl1pPr>
          </a:lstStyle>
          <a:p>
            <a:pPr lvl="0"/>
            <a:r>
              <a:rPr lang="en-US"/>
              <a:t>##</a:t>
            </a:r>
          </a:p>
        </p:txBody>
      </p:sp>
      <p:sp>
        <p:nvSpPr>
          <p:cNvPr id="44" name="Text Placeholder 40">
            <a:extLst>
              <a:ext uri="{FF2B5EF4-FFF2-40B4-BE49-F238E27FC236}">
                <a16:creationId xmlns:a16="http://schemas.microsoft.com/office/drawing/2014/main" id="{B5EFF231-BE84-B84B-ABF5-D938350E6315}"/>
              </a:ext>
            </a:extLst>
          </p:cNvPr>
          <p:cNvSpPr>
            <a:spLocks noGrp="1"/>
          </p:cNvSpPr>
          <p:nvPr>
            <p:ph type="body" sz="quarter" idx="25" hasCustomPrompt="1"/>
          </p:nvPr>
        </p:nvSpPr>
        <p:spPr>
          <a:xfrm>
            <a:off x="3825498" y="4171693"/>
            <a:ext cx="1086279" cy="330624"/>
          </a:xfrm>
        </p:spPr>
        <p:txBody>
          <a:bodyPr anchor="t">
            <a:noAutofit/>
          </a:bodyPr>
          <a:lstStyle>
            <a:lvl1pPr marL="0" indent="0" algn="ctr">
              <a:buFont typeface="Arial" panose="020B0604020202020204" pitchFamily="34" charset="0"/>
              <a:buNone/>
              <a:defRPr sz="800">
                <a:solidFill>
                  <a:schemeClr val="tx2"/>
                </a:solidFill>
              </a:defRPr>
            </a:lvl1pPr>
          </a:lstStyle>
          <a:p>
            <a:pPr lvl="0"/>
            <a:r>
              <a:rPr lang="en-US"/>
              <a:t>INFOGRAPHIC LABEL</a:t>
            </a:r>
          </a:p>
        </p:txBody>
      </p:sp>
      <p:sp>
        <p:nvSpPr>
          <p:cNvPr id="47" name="Content Placeholder 2">
            <a:extLst>
              <a:ext uri="{FF2B5EF4-FFF2-40B4-BE49-F238E27FC236}">
                <a16:creationId xmlns:a16="http://schemas.microsoft.com/office/drawing/2014/main" id="{F913FA55-485C-A547-B912-D48A626382BB}"/>
              </a:ext>
            </a:extLst>
          </p:cNvPr>
          <p:cNvSpPr>
            <a:spLocks noGrp="1"/>
          </p:cNvSpPr>
          <p:nvPr>
            <p:ph idx="28" hasCustomPrompt="1"/>
          </p:nvPr>
        </p:nvSpPr>
        <p:spPr>
          <a:xfrm>
            <a:off x="2751920" y="1444752"/>
            <a:ext cx="3258933" cy="824315"/>
          </a:xfrm>
          <a:prstGeom prst="roundRect">
            <a:avLst>
              <a:gd name="adj" fmla="val 2394"/>
            </a:avLst>
          </a:prstGeom>
          <a:ln w="12700">
            <a:noFill/>
          </a:ln>
        </p:spPr>
        <p:txBody>
          <a:bodyPr tIns="91440" anchor="t">
            <a:normAutofit/>
          </a:bodyPr>
          <a:lstStyle>
            <a:lvl1pPr marL="0" indent="0">
              <a:lnSpc>
                <a:spcPct val="100000"/>
              </a:lnSpc>
              <a:buNone/>
              <a:defRPr sz="1200" b="1" i="0">
                <a:latin typeface="Calibri" panose="020F0502020204030204" pitchFamily="34" charset="0"/>
                <a:cs typeface="Calibri" panose="020F0502020204030204" pitchFamily="34" charset="0"/>
              </a:defRPr>
            </a:lvl1pPr>
          </a:lstStyle>
          <a:p>
            <a:pPr lvl="0"/>
            <a:r>
              <a:rPr lang="en-US"/>
              <a:t>Body Copy	</a:t>
            </a:r>
          </a:p>
        </p:txBody>
      </p:sp>
      <p:sp>
        <p:nvSpPr>
          <p:cNvPr id="5" name="Picture Placeholder 4">
            <a:extLst>
              <a:ext uri="{FF2B5EF4-FFF2-40B4-BE49-F238E27FC236}">
                <a16:creationId xmlns:a16="http://schemas.microsoft.com/office/drawing/2014/main" id="{9663F76F-D52B-5447-B79D-C6B266DB718D}"/>
              </a:ext>
            </a:extLst>
          </p:cNvPr>
          <p:cNvSpPr>
            <a:spLocks noGrp="1"/>
          </p:cNvSpPr>
          <p:nvPr>
            <p:ph type="pic" sz="quarter" idx="14" hasCustomPrompt="1"/>
          </p:nvPr>
        </p:nvSpPr>
        <p:spPr>
          <a:xfrm>
            <a:off x="-774873" y="-372533"/>
            <a:ext cx="2976986" cy="2989556"/>
          </a:xfrm>
          <a:prstGeom prst="ellipse">
            <a:avLst/>
          </a:prstGeom>
        </p:spPr>
        <p:txBody>
          <a:bodyPr anchor="ctr"/>
          <a:lstStyle>
            <a:lvl1pPr marL="0" indent="0">
              <a:buNone/>
              <a:defRPr/>
            </a:lvl1pPr>
          </a:lstStyle>
          <a:p>
            <a:r>
              <a:rPr lang="en-US" dirty="0"/>
              <a:t>    Place Picture      	Here</a:t>
            </a:r>
          </a:p>
        </p:txBody>
      </p:sp>
      <p:sp>
        <p:nvSpPr>
          <p:cNvPr id="28" name="Content Placeholder 2">
            <a:extLst>
              <a:ext uri="{FF2B5EF4-FFF2-40B4-BE49-F238E27FC236}">
                <a16:creationId xmlns:a16="http://schemas.microsoft.com/office/drawing/2014/main" id="{71C545ED-13F4-9F49-BBBD-6FDB1769D0B6}"/>
              </a:ext>
            </a:extLst>
          </p:cNvPr>
          <p:cNvSpPr>
            <a:spLocks noGrp="1"/>
          </p:cNvSpPr>
          <p:nvPr>
            <p:ph idx="31" hasCustomPrompt="1"/>
          </p:nvPr>
        </p:nvSpPr>
        <p:spPr>
          <a:xfrm>
            <a:off x="2751920" y="2587316"/>
            <a:ext cx="2547892" cy="754052"/>
          </a:xfrm>
          <a:prstGeom prst="roundRect">
            <a:avLst>
              <a:gd name="adj" fmla="val 2394"/>
            </a:avLst>
          </a:prstGeom>
          <a:ln w="12700">
            <a:noFill/>
          </a:ln>
        </p:spPr>
        <p:txBody>
          <a:bodyPr tIns="91440">
            <a:normAutofit/>
          </a:bodyPr>
          <a:lstStyle>
            <a:lvl1pPr marL="0" indent="0">
              <a:lnSpc>
                <a:spcPct val="100000"/>
              </a:lnSpc>
              <a:buNone/>
              <a:defRPr sz="1100"/>
            </a:lvl1pPr>
          </a:lstStyle>
          <a:p>
            <a:pPr lvl="0"/>
            <a:r>
              <a:rPr lang="en-US"/>
              <a:t>Body Copy	</a:t>
            </a:r>
          </a:p>
        </p:txBody>
      </p:sp>
      <p:sp>
        <p:nvSpPr>
          <p:cNvPr id="29" name="Text Placeholder 57">
            <a:extLst>
              <a:ext uri="{FF2B5EF4-FFF2-40B4-BE49-F238E27FC236}">
                <a16:creationId xmlns:a16="http://schemas.microsoft.com/office/drawing/2014/main" id="{12BAEA79-093C-F341-AB87-D2A06E6E38F7}"/>
              </a:ext>
            </a:extLst>
          </p:cNvPr>
          <p:cNvSpPr>
            <a:spLocks noGrp="1"/>
          </p:cNvSpPr>
          <p:nvPr>
            <p:ph type="body" sz="quarter" idx="32" hasCustomPrompt="1"/>
          </p:nvPr>
        </p:nvSpPr>
        <p:spPr>
          <a:xfrm>
            <a:off x="2751919" y="2450155"/>
            <a:ext cx="1270362" cy="235192"/>
          </a:xfrm>
          <a:solidFill>
            <a:schemeClr val="bg1"/>
          </a:solidFill>
        </p:spPr>
        <p:txBody>
          <a:bodyPr bIns="9144">
            <a:normAutofit/>
          </a:bodyPr>
          <a:lstStyle>
            <a:lvl1pPr marL="0" indent="0" algn="l">
              <a:buNone/>
              <a:defRPr sz="1200" b="1" i="0" spc="0">
                <a:solidFill>
                  <a:srgbClr val="F78F39"/>
                </a:solidFill>
                <a:latin typeface="Calibri" panose="020F0502020204030204" pitchFamily="34" charset="0"/>
                <a:cs typeface="Calibri" panose="020F0502020204030204" pitchFamily="34" charset="0"/>
              </a:defRPr>
            </a:lvl1pPr>
          </a:lstStyle>
          <a:p>
            <a:pPr lvl="0"/>
            <a:r>
              <a:rPr lang="en-US"/>
              <a:t>Header</a:t>
            </a:r>
          </a:p>
        </p:txBody>
      </p:sp>
      <p:sp>
        <p:nvSpPr>
          <p:cNvPr id="31" name="Content Placeholder 2">
            <a:extLst>
              <a:ext uri="{FF2B5EF4-FFF2-40B4-BE49-F238E27FC236}">
                <a16:creationId xmlns:a16="http://schemas.microsoft.com/office/drawing/2014/main" id="{A6619A1E-BEB2-0849-80D6-FE3BDA534C28}"/>
              </a:ext>
            </a:extLst>
          </p:cNvPr>
          <p:cNvSpPr>
            <a:spLocks noGrp="1"/>
          </p:cNvSpPr>
          <p:nvPr>
            <p:ph idx="33" hasCustomPrompt="1"/>
          </p:nvPr>
        </p:nvSpPr>
        <p:spPr>
          <a:xfrm>
            <a:off x="6251212" y="1584592"/>
            <a:ext cx="2547892" cy="1756775"/>
          </a:xfrm>
          <a:prstGeom prst="roundRect">
            <a:avLst>
              <a:gd name="adj" fmla="val 2394"/>
            </a:avLst>
          </a:prstGeom>
          <a:ln w="12700">
            <a:noFill/>
          </a:ln>
        </p:spPr>
        <p:txBody>
          <a:bodyPr tIns="91440">
            <a:normAutofit/>
          </a:bodyPr>
          <a:lstStyle>
            <a:lvl1pPr marL="0" indent="0">
              <a:lnSpc>
                <a:spcPct val="100000"/>
              </a:lnSpc>
              <a:buNone/>
              <a:defRPr sz="1100"/>
            </a:lvl1pPr>
          </a:lstStyle>
          <a:p>
            <a:pPr lvl="0"/>
            <a:r>
              <a:rPr lang="en-US"/>
              <a:t>Body Copy	</a:t>
            </a:r>
          </a:p>
        </p:txBody>
      </p:sp>
      <p:sp>
        <p:nvSpPr>
          <p:cNvPr id="33" name="Text Placeholder 57">
            <a:extLst>
              <a:ext uri="{FF2B5EF4-FFF2-40B4-BE49-F238E27FC236}">
                <a16:creationId xmlns:a16="http://schemas.microsoft.com/office/drawing/2014/main" id="{595E8127-DEA0-AE43-AB6F-E20880E88010}"/>
              </a:ext>
            </a:extLst>
          </p:cNvPr>
          <p:cNvSpPr>
            <a:spLocks noGrp="1"/>
          </p:cNvSpPr>
          <p:nvPr>
            <p:ph type="body" sz="quarter" idx="34" hasCustomPrompt="1"/>
          </p:nvPr>
        </p:nvSpPr>
        <p:spPr>
          <a:xfrm>
            <a:off x="6251211" y="1447432"/>
            <a:ext cx="1270362" cy="235192"/>
          </a:xfrm>
          <a:solidFill>
            <a:schemeClr val="bg1"/>
          </a:solidFill>
        </p:spPr>
        <p:txBody>
          <a:bodyPr bIns="9144">
            <a:normAutofit/>
          </a:bodyPr>
          <a:lstStyle>
            <a:lvl1pPr marL="0" indent="0" algn="l">
              <a:buNone/>
              <a:defRPr sz="1200" b="1" i="0" spc="0">
                <a:solidFill>
                  <a:srgbClr val="F78F39"/>
                </a:solidFill>
                <a:latin typeface="Calibri" panose="020F0502020204030204" pitchFamily="34" charset="0"/>
                <a:cs typeface="Calibri" panose="020F0502020204030204" pitchFamily="34" charset="0"/>
              </a:defRPr>
            </a:lvl1pPr>
          </a:lstStyle>
          <a:p>
            <a:pPr lvl="0"/>
            <a:r>
              <a:rPr lang="en-US"/>
              <a:t>Header</a:t>
            </a:r>
          </a:p>
        </p:txBody>
      </p:sp>
      <p:sp>
        <p:nvSpPr>
          <p:cNvPr id="35" name="Content Placeholder 2">
            <a:extLst>
              <a:ext uri="{FF2B5EF4-FFF2-40B4-BE49-F238E27FC236}">
                <a16:creationId xmlns:a16="http://schemas.microsoft.com/office/drawing/2014/main" id="{A32285BC-372C-2C41-A8DB-D432B498349A}"/>
              </a:ext>
            </a:extLst>
          </p:cNvPr>
          <p:cNvSpPr>
            <a:spLocks noGrp="1"/>
          </p:cNvSpPr>
          <p:nvPr>
            <p:ph idx="35" hasCustomPrompt="1"/>
          </p:nvPr>
        </p:nvSpPr>
        <p:spPr>
          <a:xfrm>
            <a:off x="240632" y="3785616"/>
            <a:ext cx="2062301" cy="205606"/>
          </a:xfrm>
          <a:prstGeom prst="roundRect">
            <a:avLst>
              <a:gd name="adj" fmla="val 2394"/>
            </a:avLst>
          </a:prstGeom>
          <a:ln w="12700">
            <a:noFill/>
          </a:ln>
        </p:spPr>
        <p:txBody>
          <a:bodyPr tIns="9144" bIns="9144" anchor="t">
            <a:normAutofit/>
          </a:bodyPr>
          <a:lstStyle>
            <a:lvl1pPr marL="0" indent="0">
              <a:lnSpc>
                <a:spcPct val="100000"/>
              </a:lnSpc>
              <a:buNone/>
              <a:defRPr sz="1100" b="1">
                <a:solidFill>
                  <a:schemeClr val="tx2"/>
                </a:solidFill>
              </a:defRPr>
            </a:lvl1pPr>
          </a:lstStyle>
          <a:p>
            <a:pPr lvl="0"/>
            <a:r>
              <a:rPr lang="en-US"/>
              <a:t>Label</a:t>
            </a:r>
          </a:p>
        </p:txBody>
      </p:sp>
      <p:sp>
        <p:nvSpPr>
          <p:cNvPr id="36" name="Content Placeholder 2">
            <a:extLst>
              <a:ext uri="{FF2B5EF4-FFF2-40B4-BE49-F238E27FC236}">
                <a16:creationId xmlns:a16="http://schemas.microsoft.com/office/drawing/2014/main" id="{12C6C4A1-9C4F-334E-9BED-EC3EC02D9D5E}"/>
              </a:ext>
            </a:extLst>
          </p:cNvPr>
          <p:cNvSpPr>
            <a:spLocks noGrp="1"/>
          </p:cNvSpPr>
          <p:nvPr>
            <p:ph idx="36" hasCustomPrompt="1"/>
          </p:nvPr>
        </p:nvSpPr>
        <p:spPr>
          <a:xfrm>
            <a:off x="240632" y="3986784"/>
            <a:ext cx="2062301" cy="625630"/>
          </a:xfrm>
          <a:prstGeom prst="roundRect">
            <a:avLst>
              <a:gd name="adj" fmla="val 2394"/>
            </a:avLst>
          </a:prstGeom>
          <a:ln w="12700">
            <a:noFill/>
          </a:ln>
        </p:spPr>
        <p:txBody>
          <a:bodyPr tIns="9144" bIns="9144" anchor="t">
            <a:normAutofit/>
          </a:bodyPr>
          <a:lstStyle>
            <a:lvl1pPr marL="0" indent="0">
              <a:lnSpc>
                <a:spcPct val="100000"/>
              </a:lnSpc>
              <a:buNone/>
              <a:defRPr sz="1100">
                <a:solidFill>
                  <a:schemeClr val="tx2"/>
                </a:solidFill>
              </a:defRPr>
            </a:lvl1pPr>
          </a:lstStyle>
          <a:p>
            <a:pPr lvl="0"/>
            <a:r>
              <a:rPr lang="en-US"/>
              <a:t>Fact goes here.</a:t>
            </a:r>
          </a:p>
        </p:txBody>
      </p:sp>
      <p:sp>
        <p:nvSpPr>
          <p:cNvPr id="8" name="Picture Placeholder 7">
            <a:extLst>
              <a:ext uri="{FF2B5EF4-FFF2-40B4-BE49-F238E27FC236}">
                <a16:creationId xmlns:a16="http://schemas.microsoft.com/office/drawing/2014/main" id="{B7107BBE-64F8-3D48-9CDA-E757E2ACC04A}"/>
              </a:ext>
            </a:extLst>
          </p:cNvPr>
          <p:cNvSpPr>
            <a:spLocks noGrp="1"/>
          </p:cNvSpPr>
          <p:nvPr>
            <p:ph type="pic" sz="quarter" idx="37"/>
          </p:nvPr>
        </p:nvSpPr>
        <p:spPr>
          <a:xfrm>
            <a:off x="7641315" y="3609975"/>
            <a:ext cx="1157287" cy="1085850"/>
          </a:xfrm>
        </p:spPr>
        <p:txBody>
          <a:bodyPr/>
          <a:lstStyle>
            <a:lvl1pPr marL="0" indent="0">
              <a:buNone/>
              <a:defRPr/>
            </a:lvl1pPr>
          </a:lstStyle>
          <a:p>
            <a:r>
              <a:rPr lang="en-US" dirty="0"/>
              <a:t>Click icon to add picture</a:t>
            </a:r>
          </a:p>
        </p:txBody>
      </p:sp>
      <p:sp>
        <p:nvSpPr>
          <p:cNvPr id="39" name="Picture Placeholder 7">
            <a:extLst>
              <a:ext uri="{FF2B5EF4-FFF2-40B4-BE49-F238E27FC236}">
                <a16:creationId xmlns:a16="http://schemas.microsoft.com/office/drawing/2014/main" id="{DC127B2D-A2E1-9042-AAFB-A3B983858887}"/>
              </a:ext>
            </a:extLst>
          </p:cNvPr>
          <p:cNvSpPr>
            <a:spLocks noGrp="1"/>
          </p:cNvSpPr>
          <p:nvPr>
            <p:ph type="pic" sz="quarter" idx="38"/>
          </p:nvPr>
        </p:nvSpPr>
        <p:spPr>
          <a:xfrm>
            <a:off x="6251211" y="3609975"/>
            <a:ext cx="1157287" cy="1085850"/>
          </a:xfrm>
        </p:spPr>
        <p:txBody>
          <a:bodyPr/>
          <a:lstStyle>
            <a:lvl1pPr marL="0" indent="0">
              <a:buNone/>
              <a:defRPr/>
            </a:lvl1pPr>
          </a:lstStyle>
          <a:p>
            <a:r>
              <a:rPr lang="en-US" dirty="0"/>
              <a:t>Click icon to add picture</a:t>
            </a:r>
          </a:p>
        </p:txBody>
      </p:sp>
      <p:sp>
        <p:nvSpPr>
          <p:cNvPr id="32" name="Text Placeholder 40">
            <a:extLst>
              <a:ext uri="{FF2B5EF4-FFF2-40B4-BE49-F238E27FC236}">
                <a16:creationId xmlns:a16="http://schemas.microsoft.com/office/drawing/2014/main" id="{6DAB4BE9-BB38-C345-BADD-E733FD5E9730}"/>
              </a:ext>
            </a:extLst>
          </p:cNvPr>
          <p:cNvSpPr>
            <a:spLocks noGrp="1"/>
          </p:cNvSpPr>
          <p:nvPr>
            <p:ph type="body" sz="quarter" idx="39" hasCustomPrompt="1"/>
          </p:nvPr>
        </p:nvSpPr>
        <p:spPr>
          <a:xfrm>
            <a:off x="5136722" y="3876687"/>
            <a:ext cx="969962" cy="330624"/>
          </a:xfrm>
        </p:spPr>
        <p:txBody>
          <a:bodyPr>
            <a:noAutofit/>
          </a:bodyPr>
          <a:lstStyle>
            <a:lvl1pPr marL="0" indent="0" algn="ctr">
              <a:buFont typeface="Arial" panose="020B0604020202020204" pitchFamily="34" charset="0"/>
              <a:buNone/>
              <a:defRPr sz="2200">
                <a:solidFill>
                  <a:schemeClr val="tx2"/>
                </a:solidFill>
              </a:defRPr>
            </a:lvl1pPr>
          </a:lstStyle>
          <a:p>
            <a:pPr lvl="0"/>
            <a:r>
              <a:rPr lang="en-US"/>
              <a:t>##</a:t>
            </a:r>
          </a:p>
        </p:txBody>
      </p:sp>
      <p:sp>
        <p:nvSpPr>
          <p:cNvPr id="34" name="Text Placeholder 40">
            <a:extLst>
              <a:ext uri="{FF2B5EF4-FFF2-40B4-BE49-F238E27FC236}">
                <a16:creationId xmlns:a16="http://schemas.microsoft.com/office/drawing/2014/main" id="{7E7EBAAD-B5FF-0041-B4D0-C6FEAFDB00C6}"/>
              </a:ext>
            </a:extLst>
          </p:cNvPr>
          <p:cNvSpPr>
            <a:spLocks noGrp="1"/>
          </p:cNvSpPr>
          <p:nvPr>
            <p:ph type="body" sz="quarter" idx="40" hasCustomPrompt="1"/>
          </p:nvPr>
        </p:nvSpPr>
        <p:spPr>
          <a:xfrm>
            <a:off x="5078564" y="4171693"/>
            <a:ext cx="1086279" cy="330624"/>
          </a:xfrm>
        </p:spPr>
        <p:txBody>
          <a:bodyPr anchor="t">
            <a:noAutofit/>
          </a:bodyPr>
          <a:lstStyle>
            <a:lvl1pPr marL="0" indent="0" algn="ctr">
              <a:buFont typeface="Arial" panose="020B0604020202020204" pitchFamily="34" charset="0"/>
              <a:buNone/>
              <a:defRPr sz="800">
                <a:solidFill>
                  <a:schemeClr val="tx2"/>
                </a:solidFill>
              </a:defRPr>
            </a:lvl1pPr>
          </a:lstStyle>
          <a:p>
            <a:pPr lvl="0"/>
            <a:r>
              <a:rPr lang="en-US"/>
              <a:t>INFOGRAPHIC LABEL</a:t>
            </a:r>
          </a:p>
        </p:txBody>
      </p:sp>
      <p:cxnSp>
        <p:nvCxnSpPr>
          <p:cNvPr id="69" name="Straight Connector 68">
            <a:extLst>
              <a:ext uri="{FF2B5EF4-FFF2-40B4-BE49-F238E27FC236}">
                <a16:creationId xmlns:a16="http://schemas.microsoft.com/office/drawing/2014/main" id="{1CC41A05-2F4F-DD46-B814-0F55B804E402}"/>
              </a:ext>
            </a:extLst>
          </p:cNvPr>
          <p:cNvCxnSpPr>
            <a:cxnSpLocks/>
          </p:cNvCxnSpPr>
          <p:nvPr userDrawn="1"/>
        </p:nvCxnSpPr>
        <p:spPr>
          <a:xfrm>
            <a:off x="879541" y="4776543"/>
            <a:ext cx="0" cy="274320"/>
          </a:xfrm>
          <a:prstGeom prst="line">
            <a:avLst/>
          </a:prstGeom>
        </p:spPr>
        <p:style>
          <a:lnRef idx="1">
            <a:schemeClr val="accent3"/>
          </a:lnRef>
          <a:fillRef idx="0">
            <a:schemeClr val="accent3"/>
          </a:fillRef>
          <a:effectRef idx="0">
            <a:schemeClr val="accent3"/>
          </a:effectRef>
          <a:fontRef idx="minor">
            <a:schemeClr val="tx1"/>
          </a:fontRef>
        </p:style>
      </p:cxnSp>
      <p:sp>
        <p:nvSpPr>
          <p:cNvPr id="65" name="Slide Number Placeholder 5">
            <a:extLst>
              <a:ext uri="{FF2B5EF4-FFF2-40B4-BE49-F238E27FC236}">
                <a16:creationId xmlns:a16="http://schemas.microsoft.com/office/drawing/2014/main" id="{32707ECE-80D8-41F2-BB27-130378829A68}"/>
              </a:ext>
            </a:extLst>
          </p:cNvPr>
          <p:cNvSpPr>
            <a:spLocks noGrp="1"/>
          </p:cNvSpPr>
          <p:nvPr>
            <p:ph type="sldNum" sz="quarter" idx="12"/>
          </p:nvPr>
        </p:nvSpPr>
        <p:spPr>
          <a:xfrm>
            <a:off x="6579479" y="4767263"/>
            <a:ext cx="2236801" cy="274637"/>
          </a:xfrm>
        </p:spPr>
        <p:txBody>
          <a:bodyPr/>
          <a:lstStyle>
            <a:lvl1pPr>
              <a:defRPr>
                <a:latin typeface="Calibri" panose="020F0502020204030204" pitchFamily="34" charset="0"/>
                <a:cs typeface="Calibri" panose="020F0502020204030204" pitchFamily="34" charset="0"/>
              </a:defRPr>
            </a:lvl1pPr>
          </a:lstStyle>
          <a:p>
            <a:r>
              <a:rPr lang="en-US" sz="800" dirty="0"/>
              <a:t>  </a:t>
            </a:r>
            <a:r>
              <a:rPr lang="en-US" sz="900" dirty="0"/>
              <a:t>Keep America Beautiful  </a:t>
            </a:r>
            <a:fld id="{F623929B-BBED-F146-94F6-ECC793D8F228}" type="slidenum">
              <a:rPr lang="en-US" smtClean="0"/>
              <a:pPr/>
              <a:t>‹#›</a:t>
            </a:fld>
            <a:endParaRPr lang="en-US" dirty="0"/>
          </a:p>
        </p:txBody>
      </p:sp>
      <p:pic>
        <p:nvPicPr>
          <p:cNvPr id="6" name="Graphic 5">
            <a:extLst>
              <a:ext uri="{FF2B5EF4-FFF2-40B4-BE49-F238E27FC236}">
                <a16:creationId xmlns:a16="http://schemas.microsoft.com/office/drawing/2014/main" id="{377062E2-826A-4EF2-B215-34CDB6F036A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3758" y="4767242"/>
            <a:ext cx="417072" cy="291448"/>
          </a:xfrm>
          <a:prstGeom prst="rect">
            <a:avLst/>
          </a:prstGeom>
        </p:spPr>
      </p:pic>
      <p:pic>
        <p:nvPicPr>
          <p:cNvPr id="66" name="Graphic 65">
            <a:extLst>
              <a:ext uri="{FF2B5EF4-FFF2-40B4-BE49-F238E27FC236}">
                <a16:creationId xmlns:a16="http://schemas.microsoft.com/office/drawing/2014/main" id="{22A6E3B6-94BF-4C27-BE28-BCF993977D7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2093" y="4238034"/>
            <a:ext cx="1333094" cy="1333094"/>
          </a:xfrm>
          <a:prstGeom prst="rect">
            <a:avLst/>
          </a:prstGeom>
        </p:spPr>
      </p:pic>
      <p:pic>
        <p:nvPicPr>
          <p:cNvPr id="9" name="Graphic 8">
            <a:extLst>
              <a:ext uri="{FF2B5EF4-FFF2-40B4-BE49-F238E27FC236}">
                <a16:creationId xmlns:a16="http://schemas.microsoft.com/office/drawing/2014/main" id="{D259125D-560E-4DB4-991D-6318B924347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rot="21154991" flipV="1">
            <a:off x="-1407518" y="-887927"/>
            <a:ext cx="4083827" cy="4083827"/>
          </a:xfrm>
          <a:prstGeom prst="rect">
            <a:avLst/>
          </a:prstGeom>
        </p:spPr>
      </p:pic>
    </p:spTree>
    <p:extLst>
      <p:ext uri="{BB962C8B-B14F-4D97-AF65-F5344CB8AC3E}">
        <p14:creationId xmlns:p14="http://schemas.microsoft.com/office/powerpoint/2010/main" val="65696864"/>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General Program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E90AE24-E40B-4E6E-B880-0C28894466D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flipV="1">
            <a:off x="-1109628" y="-1304925"/>
            <a:ext cx="4667216" cy="4675992"/>
          </a:xfrm>
          <a:prstGeom prst="rect">
            <a:avLst/>
          </a:prstGeom>
        </p:spPr>
      </p:pic>
      <p:sp>
        <p:nvSpPr>
          <p:cNvPr id="15" name="Rectangle 14">
            <a:extLst>
              <a:ext uri="{FF2B5EF4-FFF2-40B4-BE49-F238E27FC236}">
                <a16:creationId xmlns:a16="http://schemas.microsoft.com/office/drawing/2014/main" id="{5114FC10-ADD2-CE42-A0D8-846FD5EFD8A6}"/>
              </a:ext>
            </a:extLst>
          </p:cNvPr>
          <p:cNvSpPr/>
          <p:nvPr userDrawn="1"/>
        </p:nvSpPr>
        <p:spPr>
          <a:xfrm>
            <a:off x="-6876" y="3238215"/>
            <a:ext cx="9150875" cy="1457610"/>
          </a:xfrm>
          <a:prstGeom prst="rect">
            <a:avLst/>
          </a:prstGeom>
          <a:gradFill>
            <a:gsLst>
              <a:gs pos="100000">
                <a:schemeClr val="bg1"/>
              </a:gs>
              <a:gs pos="0">
                <a:schemeClr val="bg2"/>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C668D8-7B2C-D748-9A7B-DE1CA5371FF2}"/>
              </a:ext>
            </a:extLst>
          </p:cNvPr>
          <p:cNvSpPr>
            <a:spLocks noGrp="1"/>
          </p:cNvSpPr>
          <p:nvPr>
            <p:ph type="title"/>
          </p:nvPr>
        </p:nvSpPr>
        <p:spPr>
          <a:xfrm>
            <a:off x="3295086" y="274638"/>
            <a:ext cx="5506014" cy="993775"/>
          </a:xfrm>
        </p:spPr>
        <p:txBody>
          <a:bodyPr/>
          <a:lstStyle>
            <a:lvl1pPr>
              <a:defRPr>
                <a:solidFill>
                  <a:schemeClr val="tx2"/>
                </a:solidFill>
              </a:defRPr>
            </a:lvl1pPr>
          </a:lstStyle>
          <a:p>
            <a:r>
              <a:rPr lang="en-US"/>
              <a:t>Click to edit Master title style</a:t>
            </a:r>
          </a:p>
        </p:txBody>
      </p:sp>
      <p:sp>
        <p:nvSpPr>
          <p:cNvPr id="13" name="Rectangle 12">
            <a:extLst>
              <a:ext uri="{FF2B5EF4-FFF2-40B4-BE49-F238E27FC236}">
                <a16:creationId xmlns:a16="http://schemas.microsoft.com/office/drawing/2014/main" id="{9B9DF11C-A738-0A45-BF61-22B540F6624D}"/>
              </a:ext>
            </a:extLst>
          </p:cNvPr>
          <p:cNvSpPr/>
          <p:nvPr userDrawn="1"/>
        </p:nvSpPr>
        <p:spPr>
          <a:xfrm>
            <a:off x="3460006" y="1617240"/>
            <a:ext cx="1446288" cy="220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CCE8EBF2-3AD3-074C-B8FC-27AB18ACA542}"/>
              </a:ext>
            </a:extLst>
          </p:cNvPr>
          <p:cNvSpPr/>
          <p:nvPr userDrawn="1"/>
        </p:nvSpPr>
        <p:spPr>
          <a:xfrm>
            <a:off x="240632" y="3272986"/>
            <a:ext cx="1513235" cy="338554"/>
          </a:xfrm>
          <a:prstGeom prst="rect">
            <a:avLst/>
          </a:prstGeom>
        </p:spPr>
        <p:txBody>
          <a:bodyPr wrap="none">
            <a:spAutoFit/>
          </a:bodyPr>
          <a:lstStyle/>
          <a:p>
            <a:pPr marL="0" indent="0" algn="l">
              <a:spcAft>
                <a:spcPts val="500"/>
              </a:spcAft>
              <a:buNone/>
            </a:pPr>
            <a:r>
              <a:rPr lang="en-US" sz="1600" b="0" i="0" spc="300" dirty="0">
                <a:solidFill>
                  <a:schemeClr val="tx2"/>
                </a:solidFill>
                <a:latin typeface="Calibri" panose="020F0502020204030204" pitchFamily="34" charset="0"/>
                <a:cs typeface="Calibri" panose="020F0502020204030204" pitchFamily="34" charset="0"/>
              </a:rPr>
              <a:t>FAST FACTS</a:t>
            </a:r>
          </a:p>
        </p:txBody>
      </p:sp>
      <p:sp>
        <p:nvSpPr>
          <p:cNvPr id="30" name="Text Placeholder 7">
            <a:extLst>
              <a:ext uri="{FF2B5EF4-FFF2-40B4-BE49-F238E27FC236}">
                <a16:creationId xmlns:a16="http://schemas.microsoft.com/office/drawing/2014/main" id="{D906127F-7611-4643-B4CD-8D87F4C7E64B}"/>
              </a:ext>
            </a:extLst>
          </p:cNvPr>
          <p:cNvSpPr>
            <a:spLocks noGrp="1"/>
          </p:cNvSpPr>
          <p:nvPr>
            <p:ph type="body" sz="quarter" idx="13" hasCustomPrompt="1"/>
          </p:nvPr>
        </p:nvSpPr>
        <p:spPr>
          <a:xfrm>
            <a:off x="3295086" y="847725"/>
            <a:ext cx="5504017" cy="420688"/>
          </a:xfrm>
        </p:spPr>
        <p:txBody>
          <a:bodyPr>
            <a:normAutofit/>
          </a:bodyPr>
          <a:lstStyle>
            <a:lvl1pPr marL="0" indent="0">
              <a:buNone/>
              <a:defRPr sz="2400" b="0" i="1">
                <a:solidFill>
                  <a:schemeClr val="tx2"/>
                </a:solidFill>
                <a:latin typeface="Calibri Light" panose="020F0302020204030204" pitchFamily="34" charset="0"/>
                <a:cs typeface="Calibri Light" panose="020F0302020204030204" pitchFamily="34" charset="0"/>
              </a:defRPr>
            </a:lvl1pPr>
            <a:lvl2pPr marL="457200" indent="0">
              <a:buNone/>
              <a:defRPr b="0" i="1">
                <a:solidFill>
                  <a:schemeClr val="accent6"/>
                </a:solidFill>
                <a:latin typeface="Neris Light" pitchFamily="2" charset="77"/>
              </a:defRPr>
            </a:lvl2pPr>
            <a:lvl3pPr marL="914400" indent="0">
              <a:buNone/>
              <a:defRPr b="0" i="1">
                <a:solidFill>
                  <a:schemeClr val="accent6"/>
                </a:solidFill>
                <a:latin typeface="Neris Light" pitchFamily="2" charset="77"/>
              </a:defRPr>
            </a:lvl3pPr>
            <a:lvl4pPr marL="1371600" indent="0">
              <a:buNone/>
              <a:defRPr b="0" i="1">
                <a:solidFill>
                  <a:schemeClr val="accent6"/>
                </a:solidFill>
                <a:latin typeface="Neris Light" pitchFamily="2" charset="77"/>
              </a:defRPr>
            </a:lvl4pPr>
            <a:lvl5pPr marL="1828800" indent="0">
              <a:buNone/>
              <a:defRPr b="0" i="1">
                <a:solidFill>
                  <a:schemeClr val="accent6"/>
                </a:solidFill>
                <a:latin typeface="Neris Light" pitchFamily="2" charset="77"/>
              </a:defRPr>
            </a:lvl5pPr>
          </a:lstStyle>
          <a:p>
            <a:pPr lvl="0"/>
            <a:r>
              <a:rPr lang="en-US"/>
              <a:t>Edit </a:t>
            </a:r>
            <a:r>
              <a:rPr lang="en-US" err="1"/>
              <a:t>Subheader</a:t>
            </a:r>
            <a:endParaRPr lang="en-US"/>
          </a:p>
        </p:txBody>
      </p:sp>
      <p:sp>
        <p:nvSpPr>
          <p:cNvPr id="41" name="Text Placeholder 40">
            <a:extLst>
              <a:ext uri="{FF2B5EF4-FFF2-40B4-BE49-F238E27FC236}">
                <a16:creationId xmlns:a16="http://schemas.microsoft.com/office/drawing/2014/main" id="{BB909028-9024-B44B-8076-0210A1939139}"/>
              </a:ext>
            </a:extLst>
          </p:cNvPr>
          <p:cNvSpPr>
            <a:spLocks noGrp="1"/>
          </p:cNvSpPr>
          <p:nvPr>
            <p:ph type="body" sz="quarter" idx="22" hasCustomPrompt="1"/>
          </p:nvPr>
        </p:nvSpPr>
        <p:spPr>
          <a:xfrm>
            <a:off x="3016726" y="3876687"/>
            <a:ext cx="969962" cy="330624"/>
          </a:xfrm>
        </p:spPr>
        <p:txBody>
          <a:bodyPr>
            <a:noAutofit/>
          </a:bodyPr>
          <a:lstStyle>
            <a:lvl1pPr marL="0" indent="0" algn="ctr">
              <a:buFont typeface="Arial" panose="020B0604020202020204" pitchFamily="34" charset="0"/>
              <a:buNone/>
              <a:defRPr sz="2200">
                <a:solidFill>
                  <a:schemeClr val="tx2"/>
                </a:solidFill>
              </a:defRPr>
            </a:lvl1pPr>
          </a:lstStyle>
          <a:p>
            <a:pPr lvl="0"/>
            <a:r>
              <a:rPr lang="en-US"/>
              <a:t>##</a:t>
            </a:r>
          </a:p>
        </p:txBody>
      </p:sp>
      <p:sp>
        <p:nvSpPr>
          <p:cNvPr id="42" name="Text Placeholder 40">
            <a:extLst>
              <a:ext uri="{FF2B5EF4-FFF2-40B4-BE49-F238E27FC236}">
                <a16:creationId xmlns:a16="http://schemas.microsoft.com/office/drawing/2014/main" id="{A22D8A77-FD6E-3E47-85D4-44052F914E3B}"/>
              </a:ext>
            </a:extLst>
          </p:cNvPr>
          <p:cNvSpPr>
            <a:spLocks noGrp="1"/>
          </p:cNvSpPr>
          <p:nvPr>
            <p:ph type="body" sz="quarter" idx="23" hasCustomPrompt="1"/>
          </p:nvPr>
        </p:nvSpPr>
        <p:spPr>
          <a:xfrm>
            <a:off x="2958568" y="4171693"/>
            <a:ext cx="1086279" cy="330624"/>
          </a:xfrm>
        </p:spPr>
        <p:txBody>
          <a:bodyPr anchor="t">
            <a:noAutofit/>
          </a:bodyPr>
          <a:lstStyle>
            <a:lvl1pPr marL="0" indent="0" algn="ctr">
              <a:buFont typeface="Arial" panose="020B0604020202020204" pitchFamily="34" charset="0"/>
              <a:buNone/>
              <a:defRPr sz="800">
                <a:solidFill>
                  <a:schemeClr val="tx2"/>
                </a:solidFill>
              </a:defRPr>
            </a:lvl1pPr>
          </a:lstStyle>
          <a:p>
            <a:pPr lvl="0"/>
            <a:r>
              <a:rPr lang="en-US"/>
              <a:t>INFOGRAPHIC LABEL</a:t>
            </a:r>
          </a:p>
        </p:txBody>
      </p:sp>
      <p:sp>
        <p:nvSpPr>
          <p:cNvPr id="43" name="Text Placeholder 40">
            <a:extLst>
              <a:ext uri="{FF2B5EF4-FFF2-40B4-BE49-F238E27FC236}">
                <a16:creationId xmlns:a16="http://schemas.microsoft.com/office/drawing/2014/main" id="{DA21F7D0-7808-9344-A2D0-3BC3943C979D}"/>
              </a:ext>
            </a:extLst>
          </p:cNvPr>
          <p:cNvSpPr>
            <a:spLocks noGrp="1"/>
          </p:cNvSpPr>
          <p:nvPr>
            <p:ph type="body" sz="quarter" idx="24" hasCustomPrompt="1"/>
          </p:nvPr>
        </p:nvSpPr>
        <p:spPr>
          <a:xfrm>
            <a:off x="4716938" y="3876687"/>
            <a:ext cx="969962" cy="330624"/>
          </a:xfrm>
        </p:spPr>
        <p:txBody>
          <a:bodyPr>
            <a:noAutofit/>
          </a:bodyPr>
          <a:lstStyle>
            <a:lvl1pPr marL="0" indent="0" algn="ctr">
              <a:buFont typeface="Arial" panose="020B0604020202020204" pitchFamily="34" charset="0"/>
              <a:buNone/>
              <a:defRPr sz="2200">
                <a:solidFill>
                  <a:schemeClr val="tx2"/>
                </a:solidFill>
              </a:defRPr>
            </a:lvl1pPr>
          </a:lstStyle>
          <a:p>
            <a:pPr lvl="0"/>
            <a:r>
              <a:rPr lang="en-US"/>
              <a:t>##</a:t>
            </a:r>
          </a:p>
        </p:txBody>
      </p:sp>
      <p:sp>
        <p:nvSpPr>
          <p:cNvPr id="44" name="Text Placeholder 40">
            <a:extLst>
              <a:ext uri="{FF2B5EF4-FFF2-40B4-BE49-F238E27FC236}">
                <a16:creationId xmlns:a16="http://schemas.microsoft.com/office/drawing/2014/main" id="{B5EFF231-BE84-B84B-ABF5-D938350E6315}"/>
              </a:ext>
            </a:extLst>
          </p:cNvPr>
          <p:cNvSpPr>
            <a:spLocks noGrp="1"/>
          </p:cNvSpPr>
          <p:nvPr>
            <p:ph type="body" sz="quarter" idx="25" hasCustomPrompt="1"/>
          </p:nvPr>
        </p:nvSpPr>
        <p:spPr>
          <a:xfrm>
            <a:off x="4658780" y="4171693"/>
            <a:ext cx="1086279" cy="330624"/>
          </a:xfrm>
        </p:spPr>
        <p:txBody>
          <a:bodyPr anchor="t">
            <a:noAutofit/>
          </a:bodyPr>
          <a:lstStyle>
            <a:lvl1pPr marL="0" indent="0" algn="ctr">
              <a:buFont typeface="Arial" panose="020B0604020202020204" pitchFamily="34" charset="0"/>
              <a:buNone/>
              <a:defRPr sz="800">
                <a:solidFill>
                  <a:schemeClr val="tx2"/>
                </a:solidFill>
              </a:defRPr>
            </a:lvl1pPr>
          </a:lstStyle>
          <a:p>
            <a:pPr lvl="0"/>
            <a:r>
              <a:rPr lang="en-US"/>
              <a:t>INFOGRAPHIC LABEL</a:t>
            </a:r>
          </a:p>
        </p:txBody>
      </p:sp>
      <p:sp>
        <p:nvSpPr>
          <p:cNvPr id="47" name="Content Placeholder 2">
            <a:extLst>
              <a:ext uri="{FF2B5EF4-FFF2-40B4-BE49-F238E27FC236}">
                <a16:creationId xmlns:a16="http://schemas.microsoft.com/office/drawing/2014/main" id="{F913FA55-485C-A547-B912-D48A626382BB}"/>
              </a:ext>
            </a:extLst>
          </p:cNvPr>
          <p:cNvSpPr>
            <a:spLocks noGrp="1"/>
          </p:cNvSpPr>
          <p:nvPr>
            <p:ph idx="28" hasCustomPrompt="1"/>
          </p:nvPr>
        </p:nvSpPr>
        <p:spPr>
          <a:xfrm>
            <a:off x="3295085" y="1444752"/>
            <a:ext cx="2715768" cy="1348067"/>
          </a:xfrm>
          <a:prstGeom prst="roundRect">
            <a:avLst>
              <a:gd name="adj" fmla="val 2394"/>
            </a:avLst>
          </a:prstGeom>
          <a:ln w="12700">
            <a:noFill/>
          </a:ln>
        </p:spPr>
        <p:txBody>
          <a:bodyPr tIns="91440" anchor="t">
            <a:normAutofit/>
          </a:bodyPr>
          <a:lstStyle>
            <a:lvl1pPr marL="0" indent="0">
              <a:lnSpc>
                <a:spcPct val="100000"/>
              </a:lnSpc>
              <a:buNone/>
              <a:defRPr sz="1200" b="1" i="0">
                <a:latin typeface="Calibri" panose="020F0502020204030204" pitchFamily="34" charset="0"/>
                <a:cs typeface="Calibri" panose="020F0502020204030204" pitchFamily="34" charset="0"/>
              </a:defRPr>
            </a:lvl1pPr>
          </a:lstStyle>
          <a:p>
            <a:pPr lvl="0"/>
            <a:r>
              <a:rPr lang="en-US"/>
              <a:t>Body Copy	</a:t>
            </a:r>
          </a:p>
        </p:txBody>
      </p:sp>
      <p:sp>
        <p:nvSpPr>
          <p:cNvPr id="5" name="Picture Placeholder 4">
            <a:extLst>
              <a:ext uri="{FF2B5EF4-FFF2-40B4-BE49-F238E27FC236}">
                <a16:creationId xmlns:a16="http://schemas.microsoft.com/office/drawing/2014/main" id="{9663F76F-D52B-5447-B79D-C6B266DB718D}"/>
              </a:ext>
            </a:extLst>
          </p:cNvPr>
          <p:cNvSpPr>
            <a:spLocks noGrp="1"/>
          </p:cNvSpPr>
          <p:nvPr>
            <p:ph type="pic" sz="quarter" idx="14" hasCustomPrompt="1"/>
          </p:nvPr>
        </p:nvSpPr>
        <p:spPr>
          <a:xfrm>
            <a:off x="-630936" y="-768096"/>
            <a:ext cx="3511296" cy="3520440"/>
          </a:xfrm>
          <a:prstGeom prst="ellipse">
            <a:avLst/>
          </a:prstGeom>
        </p:spPr>
        <p:txBody>
          <a:bodyPr anchor="ctr"/>
          <a:lstStyle>
            <a:lvl1pPr marL="0" indent="0">
              <a:buNone/>
              <a:defRPr/>
            </a:lvl1pPr>
          </a:lstStyle>
          <a:p>
            <a:r>
              <a:rPr lang="en-US" dirty="0"/>
              <a:t>    Place Picture Here</a:t>
            </a:r>
          </a:p>
        </p:txBody>
      </p:sp>
      <p:sp>
        <p:nvSpPr>
          <p:cNvPr id="28" name="Content Placeholder 2">
            <a:extLst>
              <a:ext uri="{FF2B5EF4-FFF2-40B4-BE49-F238E27FC236}">
                <a16:creationId xmlns:a16="http://schemas.microsoft.com/office/drawing/2014/main" id="{71C545ED-13F4-9F49-BBBD-6FDB1769D0B6}"/>
              </a:ext>
            </a:extLst>
          </p:cNvPr>
          <p:cNvSpPr>
            <a:spLocks noGrp="1"/>
          </p:cNvSpPr>
          <p:nvPr>
            <p:ph idx="31" hasCustomPrompt="1"/>
          </p:nvPr>
        </p:nvSpPr>
        <p:spPr>
          <a:xfrm>
            <a:off x="6251212" y="1655065"/>
            <a:ext cx="2547892" cy="754052"/>
          </a:xfrm>
          <a:prstGeom prst="roundRect">
            <a:avLst>
              <a:gd name="adj" fmla="val 2394"/>
            </a:avLst>
          </a:prstGeom>
          <a:ln w="12700">
            <a:noFill/>
          </a:ln>
        </p:spPr>
        <p:txBody>
          <a:bodyPr tIns="91440">
            <a:normAutofit/>
          </a:bodyPr>
          <a:lstStyle>
            <a:lvl1pPr marL="0" indent="0">
              <a:lnSpc>
                <a:spcPct val="100000"/>
              </a:lnSpc>
              <a:buNone/>
              <a:defRPr sz="1100"/>
            </a:lvl1pPr>
          </a:lstStyle>
          <a:p>
            <a:pPr lvl="0"/>
            <a:r>
              <a:rPr lang="en-US"/>
              <a:t>Body Copy	</a:t>
            </a:r>
          </a:p>
        </p:txBody>
      </p:sp>
      <p:sp>
        <p:nvSpPr>
          <p:cNvPr id="29" name="Text Placeholder 57">
            <a:extLst>
              <a:ext uri="{FF2B5EF4-FFF2-40B4-BE49-F238E27FC236}">
                <a16:creationId xmlns:a16="http://schemas.microsoft.com/office/drawing/2014/main" id="{12BAEA79-093C-F341-AB87-D2A06E6E38F7}"/>
              </a:ext>
            </a:extLst>
          </p:cNvPr>
          <p:cNvSpPr>
            <a:spLocks noGrp="1"/>
          </p:cNvSpPr>
          <p:nvPr>
            <p:ph type="body" sz="quarter" idx="32" hasCustomPrompt="1"/>
          </p:nvPr>
        </p:nvSpPr>
        <p:spPr>
          <a:xfrm>
            <a:off x="6251211" y="1517904"/>
            <a:ext cx="1270362" cy="235192"/>
          </a:xfrm>
          <a:solidFill>
            <a:schemeClr val="bg1"/>
          </a:solidFill>
        </p:spPr>
        <p:txBody>
          <a:bodyPr bIns="9144">
            <a:normAutofit/>
          </a:bodyPr>
          <a:lstStyle>
            <a:lvl1pPr marL="0" indent="0" algn="l">
              <a:buNone/>
              <a:defRPr sz="1200" b="1" i="0" spc="0">
                <a:solidFill>
                  <a:schemeClr val="tx2"/>
                </a:solidFill>
                <a:latin typeface="Calibri" panose="020F0502020204030204" pitchFamily="34" charset="0"/>
                <a:cs typeface="Calibri" panose="020F0502020204030204" pitchFamily="34" charset="0"/>
              </a:defRPr>
            </a:lvl1pPr>
          </a:lstStyle>
          <a:p>
            <a:pPr lvl="0"/>
            <a:r>
              <a:rPr lang="en-US"/>
              <a:t>Header</a:t>
            </a:r>
          </a:p>
        </p:txBody>
      </p:sp>
      <p:sp>
        <p:nvSpPr>
          <p:cNvPr id="31" name="Content Placeholder 2">
            <a:extLst>
              <a:ext uri="{FF2B5EF4-FFF2-40B4-BE49-F238E27FC236}">
                <a16:creationId xmlns:a16="http://schemas.microsoft.com/office/drawing/2014/main" id="{A6619A1E-BEB2-0849-80D6-FE3BDA534C28}"/>
              </a:ext>
            </a:extLst>
          </p:cNvPr>
          <p:cNvSpPr>
            <a:spLocks noGrp="1"/>
          </p:cNvSpPr>
          <p:nvPr>
            <p:ph idx="33" hasCustomPrompt="1"/>
          </p:nvPr>
        </p:nvSpPr>
        <p:spPr>
          <a:xfrm>
            <a:off x="6251212" y="2551177"/>
            <a:ext cx="2547892" cy="927130"/>
          </a:xfrm>
          <a:prstGeom prst="roundRect">
            <a:avLst>
              <a:gd name="adj" fmla="val 2394"/>
            </a:avLst>
          </a:prstGeom>
          <a:ln w="12700">
            <a:noFill/>
          </a:ln>
        </p:spPr>
        <p:txBody>
          <a:bodyPr tIns="91440">
            <a:normAutofit/>
          </a:bodyPr>
          <a:lstStyle>
            <a:lvl1pPr marL="0" indent="0">
              <a:lnSpc>
                <a:spcPct val="100000"/>
              </a:lnSpc>
              <a:buNone/>
              <a:defRPr sz="1100"/>
            </a:lvl1pPr>
          </a:lstStyle>
          <a:p>
            <a:pPr lvl="0"/>
            <a:r>
              <a:rPr lang="en-US"/>
              <a:t>Body Copy	</a:t>
            </a:r>
          </a:p>
        </p:txBody>
      </p:sp>
      <p:sp>
        <p:nvSpPr>
          <p:cNvPr id="33" name="Text Placeholder 57">
            <a:extLst>
              <a:ext uri="{FF2B5EF4-FFF2-40B4-BE49-F238E27FC236}">
                <a16:creationId xmlns:a16="http://schemas.microsoft.com/office/drawing/2014/main" id="{595E8127-DEA0-AE43-AB6F-E20880E88010}"/>
              </a:ext>
            </a:extLst>
          </p:cNvPr>
          <p:cNvSpPr>
            <a:spLocks noGrp="1"/>
          </p:cNvSpPr>
          <p:nvPr>
            <p:ph type="body" sz="quarter" idx="34" hasCustomPrompt="1"/>
          </p:nvPr>
        </p:nvSpPr>
        <p:spPr>
          <a:xfrm>
            <a:off x="6251211" y="2414016"/>
            <a:ext cx="1270362" cy="235192"/>
          </a:xfrm>
          <a:solidFill>
            <a:schemeClr val="bg1"/>
          </a:solidFill>
        </p:spPr>
        <p:txBody>
          <a:bodyPr bIns="9144">
            <a:normAutofit/>
          </a:bodyPr>
          <a:lstStyle>
            <a:lvl1pPr marL="0" indent="0" algn="l">
              <a:buNone/>
              <a:defRPr sz="1200" b="1" i="0" spc="0">
                <a:solidFill>
                  <a:schemeClr val="tx2"/>
                </a:solidFill>
                <a:latin typeface="Calibri" panose="020F0502020204030204" pitchFamily="34" charset="0"/>
                <a:cs typeface="Calibri" panose="020F0502020204030204" pitchFamily="34" charset="0"/>
              </a:defRPr>
            </a:lvl1pPr>
          </a:lstStyle>
          <a:p>
            <a:pPr lvl="0"/>
            <a:r>
              <a:rPr lang="en-US"/>
              <a:t>Header</a:t>
            </a:r>
          </a:p>
        </p:txBody>
      </p:sp>
      <p:sp>
        <p:nvSpPr>
          <p:cNvPr id="35" name="Content Placeholder 2">
            <a:extLst>
              <a:ext uri="{FF2B5EF4-FFF2-40B4-BE49-F238E27FC236}">
                <a16:creationId xmlns:a16="http://schemas.microsoft.com/office/drawing/2014/main" id="{A32285BC-372C-2C41-A8DB-D432B498349A}"/>
              </a:ext>
            </a:extLst>
          </p:cNvPr>
          <p:cNvSpPr>
            <a:spLocks noGrp="1"/>
          </p:cNvSpPr>
          <p:nvPr>
            <p:ph idx="35" hasCustomPrompt="1"/>
          </p:nvPr>
        </p:nvSpPr>
        <p:spPr>
          <a:xfrm>
            <a:off x="240632" y="3785616"/>
            <a:ext cx="2547892" cy="205606"/>
          </a:xfrm>
          <a:prstGeom prst="roundRect">
            <a:avLst>
              <a:gd name="adj" fmla="val 2394"/>
            </a:avLst>
          </a:prstGeom>
          <a:ln w="12700">
            <a:noFill/>
          </a:ln>
        </p:spPr>
        <p:txBody>
          <a:bodyPr tIns="9144" bIns="9144" anchor="t">
            <a:normAutofit/>
          </a:bodyPr>
          <a:lstStyle>
            <a:lvl1pPr marL="0" indent="0">
              <a:lnSpc>
                <a:spcPct val="100000"/>
              </a:lnSpc>
              <a:buNone/>
              <a:defRPr sz="1100" b="1">
                <a:solidFill>
                  <a:schemeClr val="tx2"/>
                </a:solidFill>
              </a:defRPr>
            </a:lvl1pPr>
          </a:lstStyle>
          <a:p>
            <a:pPr lvl="0"/>
            <a:r>
              <a:rPr lang="en-US"/>
              <a:t>Label</a:t>
            </a:r>
          </a:p>
        </p:txBody>
      </p:sp>
      <p:sp>
        <p:nvSpPr>
          <p:cNvPr id="36" name="Content Placeholder 2">
            <a:extLst>
              <a:ext uri="{FF2B5EF4-FFF2-40B4-BE49-F238E27FC236}">
                <a16:creationId xmlns:a16="http://schemas.microsoft.com/office/drawing/2014/main" id="{12C6C4A1-9C4F-334E-9BED-EC3EC02D9D5E}"/>
              </a:ext>
            </a:extLst>
          </p:cNvPr>
          <p:cNvSpPr>
            <a:spLocks noGrp="1"/>
          </p:cNvSpPr>
          <p:nvPr>
            <p:ph idx="36" hasCustomPrompt="1"/>
          </p:nvPr>
        </p:nvSpPr>
        <p:spPr>
          <a:xfrm>
            <a:off x="240632" y="3986784"/>
            <a:ext cx="2547892" cy="625630"/>
          </a:xfrm>
          <a:prstGeom prst="roundRect">
            <a:avLst>
              <a:gd name="adj" fmla="val 2394"/>
            </a:avLst>
          </a:prstGeom>
          <a:ln w="12700">
            <a:noFill/>
          </a:ln>
        </p:spPr>
        <p:txBody>
          <a:bodyPr tIns="9144" bIns="9144" anchor="t">
            <a:normAutofit/>
          </a:bodyPr>
          <a:lstStyle>
            <a:lvl1pPr marL="0" indent="0">
              <a:lnSpc>
                <a:spcPct val="100000"/>
              </a:lnSpc>
              <a:buNone/>
              <a:defRPr sz="1100">
                <a:solidFill>
                  <a:schemeClr val="tx2"/>
                </a:solidFill>
              </a:defRPr>
            </a:lvl1pPr>
          </a:lstStyle>
          <a:p>
            <a:pPr lvl="0"/>
            <a:r>
              <a:rPr lang="en-US"/>
              <a:t>Fact goes here.</a:t>
            </a:r>
          </a:p>
        </p:txBody>
      </p:sp>
      <p:sp>
        <p:nvSpPr>
          <p:cNvPr id="8" name="Picture Placeholder 7">
            <a:extLst>
              <a:ext uri="{FF2B5EF4-FFF2-40B4-BE49-F238E27FC236}">
                <a16:creationId xmlns:a16="http://schemas.microsoft.com/office/drawing/2014/main" id="{B7107BBE-64F8-3D48-9CDA-E757E2ACC04A}"/>
              </a:ext>
            </a:extLst>
          </p:cNvPr>
          <p:cNvSpPr>
            <a:spLocks noGrp="1"/>
          </p:cNvSpPr>
          <p:nvPr>
            <p:ph type="pic" sz="quarter" idx="37"/>
          </p:nvPr>
        </p:nvSpPr>
        <p:spPr>
          <a:xfrm>
            <a:off x="7641315" y="3609975"/>
            <a:ext cx="1157287" cy="1085850"/>
          </a:xfrm>
        </p:spPr>
        <p:txBody>
          <a:bodyPr/>
          <a:lstStyle>
            <a:lvl1pPr marL="0" indent="0">
              <a:buNone/>
              <a:defRPr/>
            </a:lvl1pPr>
          </a:lstStyle>
          <a:p>
            <a:r>
              <a:rPr lang="en-US" dirty="0"/>
              <a:t>Click icon to add picture</a:t>
            </a:r>
          </a:p>
        </p:txBody>
      </p:sp>
      <p:sp>
        <p:nvSpPr>
          <p:cNvPr id="39" name="Picture Placeholder 7">
            <a:extLst>
              <a:ext uri="{FF2B5EF4-FFF2-40B4-BE49-F238E27FC236}">
                <a16:creationId xmlns:a16="http://schemas.microsoft.com/office/drawing/2014/main" id="{DC127B2D-A2E1-9042-AAFB-A3B983858887}"/>
              </a:ext>
            </a:extLst>
          </p:cNvPr>
          <p:cNvSpPr>
            <a:spLocks noGrp="1"/>
          </p:cNvSpPr>
          <p:nvPr>
            <p:ph type="pic" sz="quarter" idx="38"/>
          </p:nvPr>
        </p:nvSpPr>
        <p:spPr>
          <a:xfrm>
            <a:off x="6369812" y="3609975"/>
            <a:ext cx="1157287" cy="1085850"/>
          </a:xfrm>
        </p:spPr>
        <p:txBody>
          <a:bodyPr/>
          <a:lstStyle>
            <a:lvl1pPr marL="0" indent="0">
              <a:buNone/>
              <a:defRPr/>
            </a:lvl1pPr>
          </a:lstStyle>
          <a:p>
            <a:r>
              <a:rPr lang="en-US" dirty="0"/>
              <a:t>Click icon to add picture</a:t>
            </a:r>
          </a:p>
        </p:txBody>
      </p:sp>
      <p:sp>
        <p:nvSpPr>
          <p:cNvPr id="23" name="Slide Number Placeholder 5">
            <a:extLst>
              <a:ext uri="{FF2B5EF4-FFF2-40B4-BE49-F238E27FC236}">
                <a16:creationId xmlns:a16="http://schemas.microsoft.com/office/drawing/2014/main" id="{219093A6-1CDB-4EB4-A89E-DED4ACE929C2}"/>
              </a:ext>
            </a:extLst>
          </p:cNvPr>
          <p:cNvSpPr>
            <a:spLocks noGrp="1"/>
          </p:cNvSpPr>
          <p:nvPr>
            <p:ph type="sldNum" sz="quarter" idx="12"/>
          </p:nvPr>
        </p:nvSpPr>
        <p:spPr>
          <a:xfrm>
            <a:off x="6579479" y="4767263"/>
            <a:ext cx="2236801" cy="274637"/>
          </a:xfrm>
        </p:spPr>
        <p:txBody>
          <a:bodyPr/>
          <a:lstStyle>
            <a:lvl1pPr>
              <a:defRPr>
                <a:latin typeface="Calibri" panose="020F0502020204030204" pitchFamily="34" charset="0"/>
                <a:cs typeface="Calibri" panose="020F0502020204030204" pitchFamily="34" charset="0"/>
              </a:defRPr>
            </a:lvl1pPr>
          </a:lstStyle>
          <a:p>
            <a:r>
              <a:rPr lang="en-US" sz="800" dirty="0"/>
              <a:t>  </a:t>
            </a:r>
            <a:r>
              <a:rPr lang="en-US" sz="900" dirty="0"/>
              <a:t>Keep America Beautiful  </a:t>
            </a:r>
            <a:fld id="{F623929B-BBED-F146-94F6-ECC793D8F228}" type="slidenum">
              <a:rPr lang="en-US" smtClean="0"/>
              <a:pPr/>
              <a:t>‹#›</a:t>
            </a:fld>
            <a:endParaRPr lang="en-US" dirty="0"/>
          </a:p>
        </p:txBody>
      </p:sp>
    </p:spTree>
    <p:extLst>
      <p:ext uri="{BB962C8B-B14F-4D97-AF65-F5344CB8AC3E}">
        <p14:creationId xmlns:p14="http://schemas.microsoft.com/office/powerpoint/2010/main" val="1673836125"/>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act">
    <p:bg>
      <p:bgRef idx="1001">
        <a:schemeClr val="bg2"/>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17A897-9514-3348-BCA7-CDD4B1E644E6}"/>
              </a:ext>
            </a:extLst>
          </p:cNvPr>
          <p:cNvSpPr>
            <a:spLocks noGrp="1"/>
          </p:cNvSpPr>
          <p:nvPr>
            <p:ph idx="1" hasCustomPrompt="1"/>
          </p:nvPr>
        </p:nvSpPr>
        <p:spPr>
          <a:xfrm>
            <a:off x="246888" y="1664208"/>
            <a:ext cx="4553712" cy="1911095"/>
          </a:xfrm>
        </p:spPr>
        <p:txBody>
          <a:bodyPr>
            <a:normAutofit/>
          </a:bodyPr>
          <a:lstStyle>
            <a:lvl1pPr marL="0" indent="0">
              <a:lnSpc>
                <a:spcPct val="100000"/>
              </a:lnSpc>
              <a:buNone/>
              <a:defRPr sz="1400" b="1">
                <a:solidFill>
                  <a:schemeClr val="tx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Contact</a:t>
            </a:r>
          </a:p>
          <a:p>
            <a:pPr lvl="0"/>
            <a:r>
              <a:rPr lang="en-US" err="1"/>
              <a:t>development@kab.org</a:t>
            </a:r>
            <a:endParaRPr lang="en-US"/>
          </a:p>
          <a:p>
            <a:pPr lvl="0"/>
            <a:r>
              <a:rPr lang="en-US"/>
              <a:t>(203) 659-3052</a:t>
            </a:r>
          </a:p>
        </p:txBody>
      </p:sp>
      <p:sp>
        <p:nvSpPr>
          <p:cNvPr id="14" name="Content Placeholder 2">
            <a:extLst>
              <a:ext uri="{FF2B5EF4-FFF2-40B4-BE49-F238E27FC236}">
                <a16:creationId xmlns:a16="http://schemas.microsoft.com/office/drawing/2014/main" id="{3F48063C-1AEB-1642-9E4C-2F4E01CAA9B6}"/>
              </a:ext>
            </a:extLst>
          </p:cNvPr>
          <p:cNvSpPr>
            <a:spLocks noGrp="1"/>
          </p:cNvSpPr>
          <p:nvPr>
            <p:ph idx="28"/>
          </p:nvPr>
        </p:nvSpPr>
        <p:spPr>
          <a:xfrm>
            <a:off x="342900" y="3807093"/>
            <a:ext cx="3807619" cy="773409"/>
          </a:xfrm>
          <a:prstGeom prst="roundRect">
            <a:avLst>
              <a:gd name="adj" fmla="val 2394"/>
            </a:avLst>
          </a:prstGeom>
          <a:ln w="9525">
            <a:solidFill>
              <a:schemeClr val="bg1"/>
            </a:solidFill>
          </a:ln>
        </p:spPr>
        <p:txBody>
          <a:bodyPr tIns="91440">
            <a:normAutofit/>
          </a:bodyPr>
          <a:lstStyle>
            <a:lvl1pPr marL="0" indent="0">
              <a:lnSpc>
                <a:spcPct val="100000"/>
              </a:lnSpc>
              <a:buNone/>
              <a:defRPr sz="1000">
                <a:solidFill>
                  <a:schemeClr val="accent6"/>
                </a:solidFill>
              </a:defRPr>
            </a:lvl1pPr>
          </a:lstStyle>
          <a:p>
            <a:pPr lvl="0"/>
            <a:r>
              <a:rPr lang="en-US"/>
              <a:t>Click to edit Master text styles</a:t>
            </a:r>
          </a:p>
        </p:txBody>
      </p:sp>
      <p:sp>
        <p:nvSpPr>
          <p:cNvPr id="15" name="Text Placeholder 57">
            <a:extLst>
              <a:ext uri="{FF2B5EF4-FFF2-40B4-BE49-F238E27FC236}">
                <a16:creationId xmlns:a16="http://schemas.microsoft.com/office/drawing/2014/main" id="{C44DD0A3-9D5E-514C-99BC-F9989D6E048C}"/>
              </a:ext>
            </a:extLst>
          </p:cNvPr>
          <p:cNvSpPr>
            <a:spLocks noGrp="1"/>
          </p:cNvSpPr>
          <p:nvPr>
            <p:ph type="body" sz="quarter" idx="29" hasCustomPrompt="1"/>
          </p:nvPr>
        </p:nvSpPr>
        <p:spPr>
          <a:xfrm>
            <a:off x="1072737" y="3681106"/>
            <a:ext cx="2352363" cy="191210"/>
          </a:xfrm>
          <a:solidFill>
            <a:schemeClr val="bg2"/>
          </a:solidFill>
        </p:spPr>
        <p:txBody>
          <a:bodyPr bIns="9144">
            <a:normAutofit/>
          </a:bodyPr>
          <a:lstStyle>
            <a:lvl1pPr marL="0" indent="0" algn="ctr">
              <a:buNone/>
              <a:defRPr sz="1100" b="1" i="0" spc="0">
                <a:solidFill>
                  <a:schemeClr val="tx1"/>
                </a:solidFill>
                <a:latin typeface="Neris SemiBold" pitchFamily="2" charset="77"/>
              </a:defRPr>
            </a:lvl1pPr>
          </a:lstStyle>
          <a:p>
            <a:pPr lvl="0"/>
            <a:r>
              <a:rPr lang="en-US"/>
              <a:t>Follow Us &amp; #</a:t>
            </a:r>
            <a:r>
              <a:rPr lang="en-US" err="1"/>
              <a:t>DoBeautifulThings</a:t>
            </a:r>
            <a:endParaRPr lang="en-US"/>
          </a:p>
        </p:txBody>
      </p:sp>
      <p:sp>
        <p:nvSpPr>
          <p:cNvPr id="16" name="Picture Placeholder 45">
            <a:extLst>
              <a:ext uri="{FF2B5EF4-FFF2-40B4-BE49-F238E27FC236}">
                <a16:creationId xmlns:a16="http://schemas.microsoft.com/office/drawing/2014/main" id="{AB5C6C5A-9413-A743-8B36-AF5FFA91C5A9}"/>
              </a:ext>
            </a:extLst>
          </p:cNvPr>
          <p:cNvSpPr>
            <a:spLocks noGrp="1"/>
          </p:cNvSpPr>
          <p:nvPr>
            <p:ph type="pic" sz="quarter" idx="22" hasCustomPrompt="1"/>
          </p:nvPr>
        </p:nvSpPr>
        <p:spPr>
          <a:xfrm>
            <a:off x="454405" y="3983913"/>
            <a:ext cx="596900" cy="466725"/>
          </a:xfrm>
        </p:spPr>
        <p:txBody>
          <a:bodyPr>
            <a:normAutofit/>
          </a:bodyPr>
          <a:lstStyle>
            <a:lvl1pPr marL="0" indent="0">
              <a:buNone/>
              <a:defRPr sz="1000"/>
            </a:lvl1pPr>
          </a:lstStyle>
          <a:p>
            <a:r>
              <a:rPr lang="en-US" dirty="0"/>
              <a:t>Picture</a:t>
            </a:r>
          </a:p>
        </p:txBody>
      </p:sp>
      <p:sp>
        <p:nvSpPr>
          <p:cNvPr id="17" name="Picture Placeholder 45">
            <a:extLst>
              <a:ext uri="{FF2B5EF4-FFF2-40B4-BE49-F238E27FC236}">
                <a16:creationId xmlns:a16="http://schemas.microsoft.com/office/drawing/2014/main" id="{3773A7ED-DA40-E845-AE95-9305093597E4}"/>
              </a:ext>
            </a:extLst>
          </p:cNvPr>
          <p:cNvSpPr>
            <a:spLocks noGrp="1"/>
          </p:cNvSpPr>
          <p:nvPr>
            <p:ph type="pic" sz="quarter" idx="23" hasCustomPrompt="1"/>
          </p:nvPr>
        </p:nvSpPr>
        <p:spPr>
          <a:xfrm>
            <a:off x="1195237" y="3983913"/>
            <a:ext cx="596900" cy="466725"/>
          </a:xfrm>
        </p:spPr>
        <p:txBody>
          <a:bodyPr>
            <a:normAutofit/>
          </a:bodyPr>
          <a:lstStyle>
            <a:lvl1pPr marL="0" indent="0">
              <a:buNone/>
              <a:defRPr sz="1000"/>
            </a:lvl1pPr>
          </a:lstStyle>
          <a:p>
            <a:r>
              <a:rPr lang="en-US" dirty="0"/>
              <a:t>Picture</a:t>
            </a:r>
          </a:p>
        </p:txBody>
      </p:sp>
      <p:sp>
        <p:nvSpPr>
          <p:cNvPr id="18" name="Picture Placeholder 45">
            <a:extLst>
              <a:ext uri="{FF2B5EF4-FFF2-40B4-BE49-F238E27FC236}">
                <a16:creationId xmlns:a16="http://schemas.microsoft.com/office/drawing/2014/main" id="{E241BDB0-AC6F-334B-96BB-CAB1818DF1B0}"/>
              </a:ext>
            </a:extLst>
          </p:cNvPr>
          <p:cNvSpPr>
            <a:spLocks noGrp="1"/>
          </p:cNvSpPr>
          <p:nvPr>
            <p:ph type="pic" sz="quarter" idx="24" hasCustomPrompt="1"/>
          </p:nvPr>
        </p:nvSpPr>
        <p:spPr>
          <a:xfrm>
            <a:off x="1936069" y="3983913"/>
            <a:ext cx="596900" cy="466725"/>
          </a:xfrm>
        </p:spPr>
        <p:txBody>
          <a:bodyPr>
            <a:normAutofit/>
          </a:bodyPr>
          <a:lstStyle>
            <a:lvl1pPr marL="0" indent="0">
              <a:buNone/>
              <a:defRPr sz="1000"/>
            </a:lvl1pPr>
          </a:lstStyle>
          <a:p>
            <a:r>
              <a:rPr lang="en-US" dirty="0"/>
              <a:t>Picture</a:t>
            </a:r>
          </a:p>
        </p:txBody>
      </p:sp>
      <p:sp>
        <p:nvSpPr>
          <p:cNvPr id="19" name="Picture Placeholder 45">
            <a:extLst>
              <a:ext uri="{FF2B5EF4-FFF2-40B4-BE49-F238E27FC236}">
                <a16:creationId xmlns:a16="http://schemas.microsoft.com/office/drawing/2014/main" id="{181AF41F-F50D-2245-B76F-357599EB6CFD}"/>
              </a:ext>
            </a:extLst>
          </p:cNvPr>
          <p:cNvSpPr>
            <a:spLocks noGrp="1"/>
          </p:cNvSpPr>
          <p:nvPr>
            <p:ph type="pic" sz="quarter" idx="30" hasCustomPrompt="1"/>
          </p:nvPr>
        </p:nvSpPr>
        <p:spPr>
          <a:xfrm>
            <a:off x="2676901" y="3983913"/>
            <a:ext cx="596900" cy="466725"/>
          </a:xfrm>
        </p:spPr>
        <p:txBody>
          <a:bodyPr>
            <a:normAutofit/>
          </a:bodyPr>
          <a:lstStyle>
            <a:lvl1pPr marL="0" indent="0">
              <a:buNone/>
              <a:defRPr sz="1000"/>
            </a:lvl1pPr>
          </a:lstStyle>
          <a:p>
            <a:r>
              <a:rPr lang="en-US" dirty="0"/>
              <a:t>Picture</a:t>
            </a:r>
          </a:p>
        </p:txBody>
      </p:sp>
      <p:sp>
        <p:nvSpPr>
          <p:cNvPr id="20" name="Picture Placeholder 45">
            <a:extLst>
              <a:ext uri="{FF2B5EF4-FFF2-40B4-BE49-F238E27FC236}">
                <a16:creationId xmlns:a16="http://schemas.microsoft.com/office/drawing/2014/main" id="{B1487CD5-15A4-474F-8205-4B37190028E2}"/>
              </a:ext>
            </a:extLst>
          </p:cNvPr>
          <p:cNvSpPr>
            <a:spLocks noGrp="1"/>
          </p:cNvSpPr>
          <p:nvPr>
            <p:ph type="pic" sz="quarter" idx="31" hasCustomPrompt="1"/>
          </p:nvPr>
        </p:nvSpPr>
        <p:spPr>
          <a:xfrm>
            <a:off x="3417733" y="3983913"/>
            <a:ext cx="596900" cy="466725"/>
          </a:xfrm>
        </p:spPr>
        <p:txBody>
          <a:bodyPr>
            <a:normAutofit/>
          </a:bodyPr>
          <a:lstStyle>
            <a:lvl1pPr marL="0" indent="0">
              <a:buNone/>
              <a:defRPr sz="1000"/>
            </a:lvl1pPr>
          </a:lstStyle>
          <a:p>
            <a:r>
              <a:rPr lang="en-US" dirty="0"/>
              <a:t>Picture</a:t>
            </a:r>
          </a:p>
        </p:txBody>
      </p:sp>
      <p:sp>
        <p:nvSpPr>
          <p:cNvPr id="4" name="Rectangle 3">
            <a:extLst>
              <a:ext uri="{FF2B5EF4-FFF2-40B4-BE49-F238E27FC236}">
                <a16:creationId xmlns:a16="http://schemas.microsoft.com/office/drawing/2014/main" id="{7072D7A6-ECEE-6E4D-B919-64024C4E87B9}"/>
              </a:ext>
            </a:extLst>
          </p:cNvPr>
          <p:cNvSpPr/>
          <p:nvPr userDrawn="1"/>
        </p:nvSpPr>
        <p:spPr>
          <a:xfrm>
            <a:off x="0" y="4640580"/>
            <a:ext cx="9143999" cy="502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4">
            <a:extLst>
              <a:ext uri="{FF2B5EF4-FFF2-40B4-BE49-F238E27FC236}">
                <a16:creationId xmlns:a16="http://schemas.microsoft.com/office/drawing/2014/main" id="{8905B9AB-9092-D742-A8F0-EF81459E5C64}"/>
              </a:ext>
            </a:extLst>
          </p:cNvPr>
          <p:cNvSpPr>
            <a:spLocks noGrp="1"/>
          </p:cNvSpPr>
          <p:nvPr>
            <p:ph type="pic" sz="quarter" idx="14"/>
          </p:nvPr>
        </p:nvSpPr>
        <p:spPr>
          <a:xfrm>
            <a:off x="5414437" y="-174358"/>
            <a:ext cx="5622658" cy="5622658"/>
          </a:xfrm>
          <a:prstGeom prst="ellipse">
            <a:avLst/>
          </a:prstGeom>
        </p:spPr>
        <p:txBody>
          <a:bodyPr/>
          <a:lstStyle/>
          <a:p>
            <a:r>
              <a:rPr lang="en-US" dirty="0"/>
              <a:t>Click icon to add picture</a:t>
            </a:r>
          </a:p>
        </p:txBody>
      </p:sp>
      <p:pic>
        <p:nvPicPr>
          <p:cNvPr id="5" name="Graphic 4">
            <a:extLst>
              <a:ext uri="{FF2B5EF4-FFF2-40B4-BE49-F238E27FC236}">
                <a16:creationId xmlns:a16="http://schemas.microsoft.com/office/drawing/2014/main" id="{D1767FA9-41D2-40BE-808C-DF21402D348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7156" r="36832" b="13247"/>
          <a:stretch/>
        </p:blipFill>
        <p:spPr>
          <a:xfrm flipV="1">
            <a:off x="4386531" y="-1"/>
            <a:ext cx="4757469" cy="5143501"/>
          </a:xfrm>
          <a:prstGeom prst="rect">
            <a:avLst/>
          </a:prstGeom>
        </p:spPr>
      </p:pic>
      <p:sp>
        <p:nvSpPr>
          <p:cNvPr id="21" name="Content Placeholder 2">
            <a:extLst>
              <a:ext uri="{FF2B5EF4-FFF2-40B4-BE49-F238E27FC236}">
                <a16:creationId xmlns:a16="http://schemas.microsoft.com/office/drawing/2014/main" id="{9A6BD3E0-D73E-274C-863E-838B8F7D0141}"/>
              </a:ext>
            </a:extLst>
          </p:cNvPr>
          <p:cNvSpPr>
            <a:spLocks noGrp="1"/>
          </p:cNvSpPr>
          <p:nvPr>
            <p:ph idx="32" hasCustomPrompt="1"/>
          </p:nvPr>
        </p:nvSpPr>
        <p:spPr>
          <a:xfrm>
            <a:off x="246888" y="4750309"/>
            <a:ext cx="4553712" cy="393192"/>
          </a:xfrm>
        </p:spPr>
        <p:txBody>
          <a:bodyPr>
            <a:normAutofit/>
          </a:bodyPr>
          <a:lstStyle>
            <a:lvl1pPr marL="0" indent="0">
              <a:lnSpc>
                <a:spcPct val="100000"/>
              </a:lnSpc>
              <a:buNone/>
              <a:defRPr sz="1000">
                <a:solidFill>
                  <a:schemeClr val="tx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address</a:t>
            </a:r>
          </a:p>
        </p:txBody>
      </p:sp>
      <p:sp>
        <p:nvSpPr>
          <p:cNvPr id="23" name="Title 1">
            <a:extLst>
              <a:ext uri="{FF2B5EF4-FFF2-40B4-BE49-F238E27FC236}">
                <a16:creationId xmlns:a16="http://schemas.microsoft.com/office/drawing/2014/main" id="{BDD34B63-644D-8A49-BE06-2E8E1D8F13F6}"/>
              </a:ext>
            </a:extLst>
          </p:cNvPr>
          <p:cNvSpPr>
            <a:spLocks noGrp="1"/>
          </p:cNvSpPr>
          <p:nvPr>
            <p:ph type="title"/>
          </p:nvPr>
        </p:nvSpPr>
        <p:spPr>
          <a:xfrm>
            <a:off x="246888" y="274638"/>
            <a:ext cx="4367975" cy="993775"/>
          </a:xfrm>
        </p:spPr>
        <p:txBody>
          <a:bodyPr/>
          <a:lstStyle>
            <a:lvl1pPr>
              <a:defRPr>
                <a:solidFill>
                  <a:schemeClr val="accent2"/>
                </a:solidFill>
              </a:defRPr>
            </a:lvl1pPr>
          </a:lstStyle>
          <a:p>
            <a:r>
              <a:rPr lang="en-US"/>
              <a:t>Click to edit Master title style</a:t>
            </a:r>
          </a:p>
        </p:txBody>
      </p:sp>
    </p:spTree>
    <p:extLst>
      <p:ext uri="{BB962C8B-B14F-4D97-AF65-F5344CB8AC3E}">
        <p14:creationId xmlns:p14="http://schemas.microsoft.com/office/powerpoint/2010/main" val="319820474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668D8-7B2C-D748-9A7B-DE1CA5371FF2}"/>
              </a:ext>
            </a:extLst>
          </p:cNvPr>
          <p:cNvSpPr>
            <a:spLocks noGrp="1"/>
          </p:cNvSpPr>
          <p:nvPr>
            <p:ph type="title"/>
          </p:nvPr>
        </p:nvSpPr>
        <p:spPr>
          <a:xfrm>
            <a:off x="243640" y="274638"/>
            <a:ext cx="7525322" cy="993775"/>
          </a:xfrm>
        </p:spPr>
        <p:txBody>
          <a:bodyPr/>
          <a:lstStyle>
            <a:lvl1pPr>
              <a:defRPr>
                <a:solidFill>
                  <a:schemeClr val="accent2"/>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B17A897-9514-3348-BCA7-CDD4B1E644E6}"/>
              </a:ext>
            </a:extLst>
          </p:cNvPr>
          <p:cNvSpPr>
            <a:spLocks noGrp="1"/>
          </p:cNvSpPr>
          <p:nvPr>
            <p:ph idx="1"/>
          </p:nvPr>
        </p:nvSpPr>
        <p:spPr>
          <a:xfrm>
            <a:off x="243640" y="1370013"/>
            <a:ext cx="7525322" cy="3262312"/>
          </a:xfrm>
        </p:spPr>
        <p:txBody>
          <a:bodyPr/>
          <a:lstStyle>
            <a:lvl1pPr>
              <a:defRPr>
                <a:latin typeface="Calibri Light" panose="020F0302020204030204" pitchFamily="34" charset="0"/>
                <a:cs typeface="Calibri Light" panose="020F0302020204030204" pitchFamily="34" charset="0"/>
              </a:defRPr>
            </a:lvl1pPr>
            <a:lvl2pPr>
              <a:defRPr>
                <a:latin typeface="Calibri Light" panose="020F0302020204030204" pitchFamily="34" charset="0"/>
                <a:cs typeface="Calibri Light" panose="020F0302020204030204" pitchFamily="34" charset="0"/>
              </a:defRPr>
            </a:lvl2pPr>
            <a:lvl3pPr>
              <a:defRPr>
                <a:latin typeface="Calibri Light" panose="020F0302020204030204" pitchFamily="34" charset="0"/>
                <a:cs typeface="Calibri Light" panose="020F0302020204030204" pitchFamily="34" charset="0"/>
              </a:defRPr>
            </a:lvl3pPr>
            <a:lvl4pPr>
              <a:defRPr>
                <a:latin typeface="Calibri Light" panose="020F0302020204030204" pitchFamily="34" charset="0"/>
                <a:cs typeface="Calibri Light" panose="020F0302020204030204" pitchFamily="34" charset="0"/>
              </a:defRPr>
            </a:lvl4pPr>
            <a:lvl5pPr>
              <a:defRPr>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CFAD0C4-A4AD-4D4B-BF9D-76F413D9442D}"/>
              </a:ext>
            </a:extLst>
          </p:cNvPr>
          <p:cNvSpPr>
            <a:spLocks noGrp="1"/>
          </p:cNvSpPr>
          <p:nvPr>
            <p:ph type="body" sz="quarter" idx="13" hasCustomPrompt="1"/>
          </p:nvPr>
        </p:nvSpPr>
        <p:spPr>
          <a:xfrm>
            <a:off x="243640" y="847725"/>
            <a:ext cx="7525322" cy="420688"/>
          </a:xfrm>
        </p:spPr>
        <p:txBody>
          <a:bodyPr>
            <a:normAutofit/>
          </a:bodyPr>
          <a:lstStyle>
            <a:lvl1pPr marL="0" indent="0">
              <a:buNone/>
              <a:defRPr sz="2400" b="0" i="1">
                <a:solidFill>
                  <a:schemeClr val="tx2"/>
                </a:solidFill>
                <a:latin typeface="Calibri Light" panose="020F0302020204030204" pitchFamily="34" charset="0"/>
                <a:cs typeface="Calibri Light" panose="020F0302020204030204" pitchFamily="34" charset="0"/>
              </a:defRPr>
            </a:lvl1pPr>
            <a:lvl2pPr marL="457200" indent="0">
              <a:buNone/>
              <a:defRPr b="0" i="1">
                <a:solidFill>
                  <a:schemeClr val="accent6"/>
                </a:solidFill>
                <a:latin typeface="Neris Light" pitchFamily="2" charset="77"/>
              </a:defRPr>
            </a:lvl2pPr>
            <a:lvl3pPr marL="914400" indent="0">
              <a:buNone/>
              <a:defRPr b="0" i="1">
                <a:solidFill>
                  <a:schemeClr val="accent6"/>
                </a:solidFill>
                <a:latin typeface="Neris Light" pitchFamily="2" charset="77"/>
              </a:defRPr>
            </a:lvl3pPr>
            <a:lvl4pPr marL="1371600" indent="0">
              <a:buNone/>
              <a:defRPr b="0" i="1">
                <a:solidFill>
                  <a:schemeClr val="accent6"/>
                </a:solidFill>
                <a:latin typeface="Neris Light" pitchFamily="2" charset="77"/>
              </a:defRPr>
            </a:lvl4pPr>
            <a:lvl5pPr marL="1828800" indent="0">
              <a:buNone/>
              <a:defRPr b="0" i="1">
                <a:solidFill>
                  <a:schemeClr val="accent6"/>
                </a:solidFill>
                <a:latin typeface="Neris Light" pitchFamily="2" charset="77"/>
              </a:defRPr>
            </a:lvl5pPr>
          </a:lstStyle>
          <a:p>
            <a:pPr lvl="0"/>
            <a:r>
              <a:rPr lang="en-US"/>
              <a:t>Edit </a:t>
            </a:r>
            <a:r>
              <a:rPr lang="en-US" err="1"/>
              <a:t>Subheader</a:t>
            </a:r>
            <a:endParaRPr lang="en-US"/>
          </a:p>
        </p:txBody>
      </p:sp>
      <p:sp>
        <p:nvSpPr>
          <p:cNvPr id="9" name="Slide Number Placeholder 5">
            <a:extLst>
              <a:ext uri="{FF2B5EF4-FFF2-40B4-BE49-F238E27FC236}">
                <a16:creationId xmlns:a16="http://schemas.microsoft.com/office/drawing/2014/main" id="{C3425CEA-BADD-483F-99DA-FAE72BEA0C96}"/>
              </a:ext>
            </a:extLst>
          </p:cNvPr>
          <p:cNvSpPr>
            <a:spLocks noGrp="1"/>
          </p:cNvSpPr>
          <p:nvPr>
            <p:ph type="sldNum" sz="quarter" idx="12"/>
          </p:nvPr>
        </p:nvSpPr>
        <p:spPr>
          <a:xfrm>
            <a:off x="6579479" y="4767263"/>
            <a:ext cx="2236801" cy="274637"/>
          </a:xfrm>
        </p:spPr>
        <p:txBody>
          <a:bodyPr/>
          <a:lstStyle>
            <a:lvl1pPr>
              <a:defRPr>
                <a:latin typeface="Calibri" panose="020F0502020204030204" pitchFamily="34" charset="0"/>
                <a:cs typeface="Calibri" panose="020F0502020204030204" pitchFamily="34" charset="0"/>
              </a:defRPr>
            </a:lvl1pPr>
          </a:lstStyle>
          <a:p>
            <a:r>
              <a:rPr lang="en-US" sz="800" dirty="0"/>
              <a:t>  </a:t>
            </a:r>
            <a:r>
              <a:rPr lang="en-US" sz="900" dirty="0"/>
              <a:t>Keep America Beautiful  </a:t>
            </a:r>
            <a:fld id="{F623929B-BBED-F146-94F6-ECC793D8F228}" type="slidenum">
              <a:rPr lang="en-US" smtClean="0"/>
              <a:pPr/>
              <a:t>‹#›</a:t>
            </a:fld>
            <a:endParaRPr lang="en-US" dirty="0"/>
          </a:p>
        </p:txBody>
      </p:sp>
      <p:pic>
        <p:nvPicPr>
          <p:cNvPr id="14" name="Graphic 13">
            <a:extLst>
              <a:ext uri="{FF2B5EF4-FFF2-40B4-BE49-F238E27FC236}">
                <a16:creationId xmlns:a16="http://schemas.microsoft.com/office/drawing/2014/main" id="{30C98EB8-7219-4108-96EF-A9EB2CE34E1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3497" r="70259" b="9690"/>
          <a:stretch/>
        </p:blipFill>
        <p:spPr>
          <a:xfrm>
            <a:off x="8753344" y="-101600"/>
            <a:ext cx="1872322" cy="5143500"/>
          </a:xfrm>
          <a:prstGeom prst="rect">
            <a:avLst/>
          </a:prstGeom>
        </p:spPr>
      </p:pic>
    </p:spTree>
    <p:extLst>
      <p:ext uri="{BB962C8B-B14F-4D97-AF65-F5344CB8AC3E}">
        <p14:creationId xmlns:p14="http://schemas.microsoft.com/office/powerpoint/2010/main" val="3645067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668D8-7B2C-D748-9A7B-DE1CA5371FF2}"/>
              </a:ext>
            </a:extLst>
          </p:cNvPr>
          <p:cNvSpPr>
            <a:spLocks noGrp="1"/>
          </p:cNvSpPr>
          <p:nvPr>
            <p:ph type="title"/>
          </p:nvPr>
        </p:nvSpPr>
        <p:spPr>
          <a:xfrm>
            <a:off x="243640" y="274638"/>
            <a:ext cx="7525322" cy="993775"/>
          </a:xfrm>
        </p:spPr>
        <p:txBody>
          <a:bodyPr/>
          <a:lstStyle>
            <a:lvl1pPr>
              <a:defRPr>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B17A897-9514-3348-BCA7-CDD4B1E644E6}"/>
              </a:ext>
            </a:extLst>
          </p:cNvPr>
          <p:cNvSpPr>
            <a:spLocks noGrp="1"/>
          </p:cNvSpPr>
          <p:nvPr>
            <p:ph idx="1"/>
          </p:nvPr>
        </p:nvSpPr>
        <p:spPr>
          <a:xfrm>
            <a:off x="243640" y="1082567"/>
            <a:ext cx="7525322" cy="3549758"/>
          </a:xfrm>
        </p:spPr>
        <p:txBody>
          <a:bodyPr/>
          <a:lstStyle>
            <a:lvl1pPr>
              <a:defRPr>
                <a:latin typeface="Calibri Light" panose="020F0302020204030204" pitchFamily="34" charset="0"/>
                <a:cs typeface="Calibri Light" panose="020F0302020204030204" pitchFamily="34" charset="0"/>
              </a:defRPr>
            </a:lvl1pPr>
            <a:lvl2pPr>
              <a:defRPr>
                <a:latin typeface="Calibri Light" panose="020F0302020204030204" pitchFamily="34" charset="0"/>
                <a:cs typeface="Calibri Light" panose="020F0302020204030204" pitchFamily="34" charset="0"/>
              </a:defRPr>
            </a:lvl2pPr>
            <a:lvl3pPr>
              <a:defRPr>
                <a:latin typeface="Calibri Light" panose="020F0302020204030204" pitchFamily="34" charset="0"/>
                <a:cs typeface="Calibri Light" panose="020F0302020204030204" pitchFamily="34" charset="0"/>
              </a:defRPr>
            </a:lvl3pPr>
            <a:lvl4pPr>
              <a:defRPr>
                <a:latin typeface="Calibri Light" panose="020F0302020204030204" pitchFamily="34" charset="0"/>
                <a:cs typeface="Calibri Light" panose="020F0302020204030204" pitchFamily="34" charset="0"/>
              </a:defRPr>
            </a:lvl4pPr>
            <a:lvl5pPr>
              <a:defRPr>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D7BE3B0-275C-43CF-AD3C-5BF65FCC8D3F}"/>
              </a:ext>
            </a:extLst>
          </p:cNvPr>
          <p:cNvSpPr>
            <a:spLocks noGrp="1"/>
          </p:cNvSpPr>
          <p:nvPr>
            <p:ph type="sldNum" sz="quarter" idx="12"/>
          </p:nvPr>
        </p:nvSpPr>
        <p:spPr>
          <a:xfrm>
            <a:off x="6579479" y="4767263"/>
            <a:ext cx="2236801" cy="274637"/>
          </a:xfrm>
        </p:spPr>
        <p:txBody>
          <a:bodyPr/>
          <a:lstStyle>
            <a:lvl1pPr>
              <a:defRPr>
                <a:latin typeface="Calibri" panose="020F0502020204030204" pitchFamily="34" charset="0"/>
                <a:cs typeface="Calibri" panose="020F0502020204030204" pitchFamily="34" charset="0"/>
              </a:defRPr>
            </a:lvl1pPr>
          </a:lstStyle>
          <a:p>
            <a:r>
              <a:rPr lang="en-US" sz="800" dirty="0"/>
              <a:t>  </a:t>
            </a:r>
            <a:r>
              <a:rPr lang="en-US" sz="900" dirty="0"/>
              <a:t>Keep America Beautiful  </a:t>
            </a:r>
            <a:fld id="{F623929B-BBED-F146-94F6-ECC793D8F228}" type="slidenum">
              <a:rPr lang="en-US" smtClean="0"/>
              <a:pPr/>
              <a:t>‹#›</a:t>
            </a:fld>
            <a:endParaRPr lang="en-US" dirty="0"/>
          </a:p>
        </p:txBody>
      </p:sp>
      <p:pic>
        <p:nvPicPr>
          <p:cNvPr id="6" name="Graphic 5">
            <a:extLst>
              <a:ext uri="{FF2B5EF4-FFF2-40B4-BE49-F238E27FC236}">
                <a16:creationId xmlns:a16="http://schemas.microsoft.com/office/drawing/2014/main" id="{AB96B90C-DFCB-448A-9171-B3946B3C41B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3497" r="70259" b="9690"/>
          <a:stretch/>
        </p:blipFill>
        <p:spPr>
          <a:xfrm>
            <a:off x="7271678" y="0"/>
            <a:ext cx="1872322" cy="5143500"/>
          </a:xfrm>
          <a:prstGeom prst="rect">
            <a:avLst/>
          </a:prstGeom>
        </p:spPr>
      </p:pic>
    </p:spTree>
    <p:extLst>
      <p:ext uri="{BB962C8B-B14F-4D97-AF65-F5344CB8AC3E}">
        <p14:creationId xmlns:p14="http://schemas.microsoft.com/office/powerpoint/2010/main" val="1229107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668D8-7B2C-D748-9A7B-DE1CA5371FF2}"/>
              </a:ext>
            </a:extLst>
          </p:cNvPr>
          <p:cNvSpPr>
            <a:spLocks noGrp="1"/>
          </p:cNvSpPr>
          <p:nvPr>
            <p:ph type="title"/>
          </p:nvPr>
        </p:nvSpPr>
        <p:spPr>
          <a:xfrm>
            <a:off x="243640" y="274638"/>
            <a:ext cx="7525322" cy="612709"/>
          </a:xfrm>
        </p:spPr>
        <p:txBody>
          <a:bodyPr/>
          <a:lstStyle>
            <a:lvl1pPr>
              <a:defRPr>
                <a:solidFill>
                  <a:schemeClr val="accent2"/>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B17A897-9514-3348-BCA7-CDD4B1E644E6}"/>
              </a:ext>
            </a:extLst>
          </p:cNvPr>
          <p:cNvSpPr>
            <a:spLocks noGrp="1"/>
          </p:cNvSpPr>
          <p:nvPr>
            <p:ph idx="1"/>
          </p:nvPr>
        </p:nvSpPr>
        <p:spPr>
          <a:xfrm>
            <a:off x="243640" y="1114594"/>
            <a:ext cx="7525322" cy="3517731"/>
          </a:xfrm>
        </p:spPr>
        <p:txBody>
          <a:bodyPr/>
          <a:lstStyle>
            <a:lvl1pPr>
              <a:defRPr>
                <a:latin typeface="Calibri Light" panose="020F0302020204030204" pitchFamily="34" charset="0"/>
                <a:cs typeface="Calibri Light" panose="020F0302020204030204" pitchFamily="34" charset="0"/>
              </a:defRPr>
            </a:lvl1pPr>
            <a:lvl2pPr>
              <a:defRPr>
                <a:latin typeface="Calibri Light" panose="020F0302020204030204" pitchFamily="34" charset="0"/>
                <a:cs typeface="Calibri Light" panose="020F0302020204030204" pitchFamily="34" charset="0"/>
              </a:defRPr>
            </a:lvl2pPr>
            <a:lvl3pPr>
              <a:defRPr>
                <a:latin typeface="Calibri Light" panose="020F0302020204030204" pitchFamily="34" charset="0"/>
                <a:cs typeface="Calibri Light" panose="020F0302020204030204" pitchFamily="34" charset="0"/>
              </a:defRPr>
            </a:lvl3pPr>
            <a:lvl4pPr>
              <a:defRPr>
                <a:latin typeface="Calibri Light" panose="020F0302020204030204" pitchFamily="34" charset="0"/>
                <a:cs typeface="Calibri Light" panose="020F0302020204030204" pitchFamily="34" charset="0"/>
              </a:defRPr>
            </a:lvl4pPr>
            <a:lvl5pPr>
              <a:defRPr>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9ADB3950-6DD5-4E04-8CB2-CCE258D74620}"/>
              </a:ext>
            </a:extLst>
          </p:cNvPr>
          <p:cNvSpPr>
            <a:spLocks noGrp="1"/>
          </p:cNvSpPr>
          <p:nvPr>
            <p:ph type="sldNum" sz="quarter" idx="12"/>
          </p:nvPr>
        </p:nvSpPr>
        <p:spPr>
          <a:xfrm>
            <a:off x="6579479" y="4767263"/>
            <a:ext cx="2236801" cy="274637"/>
          </a:xfrm>
        </p:spPr>
        <p:txBody>
          <a:bodyPr/>
          <a:lstStyle>
            <a:lvl1pPr>
              <a:defRPr>
                <a:latin typeface="Calibri" panose="020F0502020204030204" pitchFamily="34" charset="0"/>
                <a:cs typeface="Calibri" panose="020F0502020204030204" pitchFamily="34" charset="0"/>
              </a:defRPr>
            </a:lvl1pPr>
          </a:lstStyle>
          <a:p>
            <a:r>
              <a:rPr lang="en-US" sz="800" dirty="0"/>
              <a:t>  </a:t>
            </a:r>
            <a:r>
              <a:rPr lang="en-US" sz="900" dirty="0"/>
              <a:t>Keep America Beautiful  </a:t>
            </a:r>
            <a:fld id="{F623929B-BBED-F146-94F6-ECC793D8F228}" type="slidenum">
              <a:rPr lang="en-US" smtClean="0"/>
              <a:pPr/>
              <a:t>‹#›</a:t>
            </a:fld>
            <a:endParaRPr lang="en-US" dirty="0"/>
          </a:p>
        </p:txBody>
      </p:sp>
      <p:pic>
        <p:nvPicPr>
          <p:cNvPr id="9" name="Graphic 8">
            <a:extLst>
              <a:ext uri="{FF2B5EF4-FFF2-40B4-BE49-F238E27FC236}">
                <a16:creationId xmlns:a16="http://schemas.microsoft.com/office/drawing/2014/main" id="{3F70AC9D-F0ED-4A90-9E08-1268BE05EAE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3497" r="70259" b="9690"/>
          <a:stretch/>
        </p:blipFill>
        <p:spPr>
          <a:xfrm>
            <a:off x="7271678" y="0"/>
            <a:ext cx="1872322" cy="5143500"/>
          </a:xfrm>
          <a:prstGeom prst="rect">
            <a:avLst/>
          </a:prstGeom>
        </p:spPr>
      </p:pic>
    </p:spTree>
    <p:extLst>
      <p:ext uri="{BB962C8B-B14F-4D97-AF65-F5344CB8AC3E}">
        <p14:creationId xmlns:p14="http://schemas.microsoft.com/office/powerpoint/2010/main" val="4060187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ission Vision Fast Fac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31B85-FEBF-9D44-9296-28C4D4E6AFB4}"/>
              </a:ext>
            </a:extLst>
          </p:cNvPr>
          <p:cNvSpPr/>
          <p:nvPr userDrawn="1"/>
        </p:nvSpPr>
        <p:spPr>
          <a:xfrm>
            <a:off x="0" y="3135086"/>
            <a:ext cx="9144000" cy="2008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ontent Placeholder 2">
            <a:extLst>
              <a:ext uri="{FF2B5EF4-FFF2-40B4-BE49-F238E27FC236}">
                <a16:creationId xmlns:a16="http://schemas.microsoft.com/office/drawing/2014/main" id="{ED98734E-41E1-F541-9CC0-CA07A01CFDBB}"/>
              </a:ext>
            </a:extLst>
          </p:cNvPr>
          <p:cNvSpPr>
            <a:spLocks noGrp="1"/>
          </p:cNvSpPr>
          <p:nvPr>
            <p:ph idx="15" hasCustomPrompt="1"/>
          </p:nvPr>
        </p:nvSpPr>
        <p:spPr>
          <a:xfrm>
            <a:off x="350635" y="1431612"/>
            <a:ext cx="2330689" cy="1280273"/>
          </a:xfrm>
          <a:prstGeom prst="roundRect">
            <a:avLst>
              <a:gd name="adj" fmla="val 2394"/>
            </a:avLst>
          </a:prstGeom>
          <a:ln w="9525">
            <a:solidFill>
              <a:schemeClr val="tx2"/>
            </a:solidFill>
          </a:ln>
        </p:spPr>
        <p:txBody>
          <a:bodyPr tIns="182880">
            <a:normAutofit/>
          </a:bodyPr>
          <a:lstStyle>
            <a:lvl1pPr marL="0" indent="0">
              <a:lnSpc>
                <a:spcPct val="100000"/>
              </a:lnSpc>
              <a:buNone/>
              <a:defRPr sz="1400" i="1">
                <a:solidFill>
                  <a:schemeClr val="accent5"/>
                </a:solidFill>
                <a:latin typeface="Calibri Light" panose="020F0302020204030204" pitchFamily="34" charset="0"/>
                <a:cs typeface="Calibri Light" panose="020F0302020204030204" pitchFamily="34" charset="0"/>
              </a:defRPr>
            </a:lvl1pPr>
          </a:lstStyle>
          <a:p>
            <a:pPr lvl="0"/>
            <a:r>
              <a:rPr lang="en-US"/>
              <a:t>Enter Vision</a:t>
            </a:r>
          </a:p>
        </p:txBody>
      </p:sp>
      <p:sp>
        <p:nvSpPr>
          <p:cNvPr id="2" name="Title 1">
            <a:extLst>
              <a:ext uri="{FF2B5EF4-FFF2-40B4-BE49-F238E27FC236}">
                <a16:creationId xmlns:a16="http://schemas.microsoft.com/office/drawing/2014/main" id="{A3C668D8-7B2C-D748-9A7B-DE1CA5371FF2}"/>
              </a:ext>
            </a:extLst>
          </p:cNvPr>
          <p:cNvSpPr>
            <a:spLocks noGrp="1"/>
          </p:cNvSpPr>
          <p:nvPr>
            <p:ph type="title"/>
          </p:nvPr>
        </p:nvSpPr>
        <p:spPr>
          <a:xfrm>
            <a:off x="240632" y="274638"/>
            <a:ext cx="5507025" cy="545097"/>
          </a:xfrm>
        </p:spPr>
        <p:txBody>
          <a:bodyPr/>
          <a:lstStyle>
            <a:lvl1pPr>
              <a:defRPr>
                <a:solidFill>
                  <a:schemeClr val="accent2"/>
                </a:solidFill>
                <a:latin typeface="Calibri" panose="020F0502020204030204" pitchFamily="34" charset="0"/>
                <a:cs typeface="Calibri" panose="020F0502020204030204" pitchFamily="34" charset="0"/>
              </a:defRPr>
            </a:lvl1pPr>
          </a:lstStyle>
          <a:p>
            <a:r>
              <a:rPr lang="en-US"/>
              <a:t>Click to edit Master title style</a:t>
            </a:r>
          </a:p>
        </p:txBody>
      </p:sp>
      <p:sp>
        <p:nvSpPr>
          <p:cNvPr id="13" name="Rectangle 12">
            <a:extLst>
              <a:ext uri="{FF2B5EF4-FFF2-40B4-BE49-F238E27FC236}">
                <a16:creationId xmlns:a16="http://schemas.microsoft.com/office/drawing/2014/main" id="{9B9DF11C-A738-0A45-BF61-22B540F6624D}"/>
              </a:ext>
            </a:extLst>
          </p:cNvPr>
          <p:cNvSpPr/>
          <p:nvPr userDrawn="1"/>
        </p:nvSpPr>
        <p:spPr>
          <a:xfrm>
            <a:off x="3460006" y="1424737"/>
            <a:ext cx="1446288" cy="220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114FC10-ADD2-CE42-A0D8-846FD5EFD8A6}"/>
              </a:ext>
            </a:extLst>
          </p:cNvPr>
          <p:cNvSpPr/>
          <p:nvPr userDrawn="1"/>
        </p:nvSpPr>
        <p:spPr>
          <a:xfrm>
            <a:off x="0" y="3135086"/>
            <a:ext cx="7170821" cy="2023981"/>
          </a:xfrm>
          <a:custGeom>
            <a:avLst/>
            <a:gdLst>
              <a:gd name="connsiteX0" fmla="*/ 0 w 7163946"/>
              <a:gd name="connsiteY0" fmla="*/ 0 h 1920852"/>
              <a:gd name="connsiteX1" fmla="*/ 7163946 w 7163946"/>
              <a:gd name="connsiteY1" fmla="*/ 0 h 1920852"/>
              <a:gd name="connsiteX2" fmla="*/ 7163946 w 7163946"/>
              <a:gd name="connsiteY2" fmla="*/ 1920852 h 1920852"/>
              <a:gd name="connsiteX3" fmla="*/ 0 w 7163946"/>
              <a:gd name="connsiteY3" fmla="*/ 1920852 h 1920852"/>
              <a:gd name="connsiteX4" fmla="*/ 0 w 7163946"/>
              <a:gd name="connsiteY4" fmla="*/ 0 h 1920852"/>
              <a:gd name="connsiteX0" fmla="*/ 0 w 7163946"/>
              <a:gd name="connsiteY0" fmla="*/ 0 h 1920852"/>
              <a:gd name="connsiteX1" fmla="*/ 5747658 w 7163946"/>
              <a:gd name="connsiteY1" fmla="*/ 0 h 1920852"/>
              <a:gd name="connsiteX2" fmla="*/ 7163946 w 7163946"/>
              <a:gd name="connsiteY2" fmla="*/ 1920852 h 1920852"/>
              <a:gd name="connsiteX3" fmla="*/ 0 w 7163946"/>
              <a:gd name="connsiteY3" fmla="*/ 1920852 h 1920852"/>
              <a:gd name="connsiteX4" fmla="*/ 0 w 7163946"/>
              <a:gd name="connsiteY4" fmla="*/ 0 h 1920852"/>
              <a:gd name="connsiteX0" fmla="*/ 0 w 7163946"/>
              <a:gd name="connsiteY0" fmla="*/ 0 h 1920852"/>
              <a:gd name="connsiteX1" fmla="*/ 5747658 w 7163946"/>
              <a:gd name="connsiteY1" fmla="*/ 0 h 1920852"/>
              <a:gd name="connsiteX2" fmla="*/ 7163946 w 7163946"/>
              <a:gd name="connsiteY2" fmla="*/ 1920852 h 1920852"/>
              <a:gd name="connsiteX3" fmla="*/ 0 w 7163946"/>
              <a:gd name="connsiteY3" fmla="*/ 1920852 h 1920852"/>
              <a:gd name="connsiteX4" fmla="*/ 0 w 7163946"/>
              <a:gd name="connsiteY4" fmla="*/ 0 h 1920852"/>
              <a:gd name="connsiteX0" fmla="*/ 0 w 7163946"/>
              <a:gd name="connsiteY0" fmla="*/ 0 h 1920852"/>
              <a:gd name="connsiteX1" fmla="*/ 5747658 w 7163946"/>
              <a:gd name="connsiteY1" fmla="*/ 0 h 1920852"/>
              <a:gd name="connsiteX2" fmla="*/ 7163946 w 7163946"/>
              <a:gd name="connsiteY2" fmla="*/ 1920852 h 1920852"/>
              <a:gd name="connsiteX3" fmla="*/ 0 w 7163946"/>
              <a:gd name="connsiteY3" fmla="*/ 1920852 h 1920852"/>
              <a:gd name="connsiteX4" fmla="*/ 0 w 7163946"/>
              <a:gd name="connsiteY4" fmla="*/ 0 h 1920852"/>
              <a:gd name="connsiteX0" fmla="*/ 0 w 7163946"/>
              <a:gd name="connsiteY0" fmla="*/ 0 h 1920852"/>
              <a:gd name="connsiteX1" fmla="*/ 5747658 w 7163946"/>
              <a:gd name="connsiteY1" fmla="*/ 0 h 1920852"/>
              <a:gd name="connsiteX2" fmla="*/ 7163946 w 7163946"/>
              <a:gd name="connsiteY2" fmla="*/ 1920852 h 1920852"/>
              <a:gd name="connsiteX3" fmla="*/ 0 w 7163946"/>
              <a:gd name="connsiteY3" fmla="*/ 1920852 h 1920852"/>
              <a:gd name="connsiteX4" fmla="*/ 0 w 7163946"/>
              <a:gd name="connsiteY4" fmla="*/ 0 h 1920852"/>
              <a:gd name="connsiteX0" fmla="*/ 0 w 7163946"/>
              <a:gd name="connsiteY0" fmla="*/ 0 h 1920852"/>
              <a:gd name="connsiteX1" fmla="*/ 5747658 w 7163946"/>
              <a:gd name="connsiteY1" fmla="*/ 0 h 1920852"/>
              <a:gd name="connsiteX2" fmla="*/ 7163946 w 7163946"/>
              <a:gd name="connsiteY2" fmla="*/ 1920852 h 1920852"/>
              <a:gd name="connsiteX3" fmla="*/ 0 w 7163946"/>
              <a:gd name="connsiteY3" fmla="*/ 1920852 h 1920852"/>
              <a:gd name="connsiteX4" fmla="*/ 0 w 7163946"/>
              <a:gd name="connsiteY4" fmla="*/ 0 h 1920852"/>
              <a:gd name="connsiteX0" fmla="*/ 0 w 7163946"/>
              <a:gd name="connsiteY0" fmla="*/ 0 h 1920852"/>
              <a:gd name="connsiteX1" fmla="*/ 5747658 w 7163946"/>
              <a:gd name="connsiteY1" fmla="*/ 0 h 1920852"/>
              <a:gd name="connsiteX2" fmla="*/ 7163946 w 7163946"/>
              <a:gd name="connsiteY2" fmla="*/ 1920852 h 1920852"/>
              <a:gd name="connsiteX3" fmla="*/ 0 w 7163946"/>
              <a:gd name="connsiteY3" fmla="*/ 1920852 h 1920852"/>
              <a:gd name="connsiteX4" fmla="*/ 0 w 7163946"/>
              <a:gd name="connsiteY4" fmla="*/ 0 h 1920852"/>
              <a:gd name="connsiteX0" fmla="*/ 0 w 7163946"/>
              <a:gd name="connsiteY0" fmla="*/ 0 h 1920852"/>
              <a:gd name="connsiteX1" fmla="*/ 5747658 w 7163946"/>
              <a:gd name="connsiteY1" fmla="*/ 0 h 1920852"/>
              <a:gd name="connsiteX2" fmla="*/ 7163946 w 7163946"/>
              <a:gd name="connsiteY2" fmla="*/ 1920852 h 1920852"/>
              <a:gd name="connsiteX3" fmla="*/ 0 w 7163946"/>
              <a:gd name="connsiteY3" fmla="*/ 1920852 h 1920852"/>
              <a:gd name="connsiteX4" fmla="*/ 0 w 7163946"/>
              <a:gd name="connsiteY4" fmla="*/ 0 h 1920852"/>
              <a:gd name="connsiteX0" fmla="*/ 0 w 7163946"/>
              <a:gd name="connsiteY0" fmla="*/ 0 h 1920852"/>
              <a:gd name="connsiteX1" fmla="*/ 5747658 w 7163946"/>
              <a:gd name="connsiteY1" fmla="*/ 0 h 1920852"/>
              <a:gd name="connsiteX2" fmla="*/ 7163946 w 7163946"/>
              <a:gd name="connsiteY2" fmla="*/ 1920852 h 1920852"/>
              <a:gd name="connsiteX3" fmla="*/ 0 w 7163946"/>
              <a:gd name="connsiteY3" fmla="*/ 1920852 h 1920852"/>
              <a:gd name="connsiteX4" fmla="*/ 0 w 7163946"/>
              <a:gd name="connsiteY4" fmla="*/ 0 h 1920852"/>
              <a:gd name="connsiteX0" fmla="*/ 0 w 7163946"/>
              <a:gd name="connsiteY0" fmla="*/ 0 h 1920852"/>
              <a:gd name="connsiteX1" fmla="*/ 5747658 w 7163946"/>
              <a:gd name="connsiteY1" fmla="*/ 0 h 1920852"/>
              <a:gd name="connsiteX2" fmla="*/ 7163946 w 7163946"/>
              <a:gd name="connsiteY2" fmla="*/ 1920852 h 1920852"/>
              <a:gd name="connsiteX3" fmla="*/ 0 w 7163946"/>
              <a:gd name="connsiteY3" fmla="*/ 1920852 h 1920852"/>
              <a:gd name="connsiteX4" fmla="*/ 0 w 7163946"/>
              <a:gd name="connsiteY4" fmla="*/ 0 h 1920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3946" h="1920852">
                <a:moveTo>
                  <a:pt x="0" y="0"/>
                </a:moveTo>
                <a:lnTo>
                  <a:pt x="5747658" y="0"/>
                </a:lnTo>
                <a:cubicBezTo>
                  <a:pt x="5827869" y="575297"/>
                  <a:pt x="6299964" y="1344678"/>
                  <a:pt x="7163946" y="1920852"/>
                </a:cubicBezTo>
                <a:lnTo>
                  <a:pt x="0" y="1920852"/>
                </a:lnTo>
                <a:lnTo>
                  <a:pt x="0" y="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5DEE3E4C-1DF9-4F34-BF56-51DA426664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3763" r="40737" b="12827"/>
          <a:stretch/>
        </p:blipFill>
        <p:spPr>
          <a:xfrm>
            <a:off x="5049415" y="0"/>
            <a:ext cx="4097101" cy="5159067"/>
          </a:xfrm>
          <a:prstGeom prst="rect">
            <a:avLst/>
          </a:prstGeom>
        </p:spPr>
      </p:pic>
      <p:sp>
        <p:nvSpPr>
          <p:cNvPr id="24" name="Rectangle 23">
            <a:extLst>
              <a:ext uri="{FF2B5EF4-FFF2-40B4-BE49-F238E27FC236}">
                <a16:creationId xmlns:a16="http://schemas.microsoft.com/office/drawing/2014/main" id="{CCE8EBF2-3AD3-074C-B8FC-27AB18ACA542}"/>
              </a:ext>
            </a:extLst>
          </p:cNvPr>
          <p:cNvSpPr/>
          <p:nvPr userDrawn="1"/>
        </p:nvSpPr>
        <p:spPr>
          <a:xfrm>
            <a:off x="240632" y="3370662"/>
            <a:ext cx="1506053" cy="338554"/>
          </a:xfrm>
          <a:prstGeom prst="rect">
            <a:avLst/>
          </a:prstGeom>
        </p:spPr>
        <p:txBody>
          <a:bodyPr wrap="none">
            <a:spAutoFit/>
          </a:bodyPr>
          <a:lstStyle/>
          <a:p>
            <a:pPr marL="0" indent="0" algn="l">
              <a:spcAft>
                <a:spcPts val="500"/>
              </a:spcAft>
              <a:buNone/>
            </a:pPr>
            <a:r>
              <a:rPr lang="en-US" sz="1600" b="0" i="0" spc="300" dirty="0">
                <a:solidFill>
                  <a:schemeClr val="tx2"/>
                </a:solidFill>
                <a:latin typeface="Calibri Light" panose="020F0302020204030204" pitchFamily="34" charset="0"/>
                <a:cs typeface="Calibri Light" panose="020F0302020204030204" pitchFamily="34" charset="0"/>
              </a:rPr>
              <a:t>FAST FACTS</a:t>
            </a:r>
          </a:p>
        </p:txBody>
      </p:sp>
      <p:sp>
        <p:nvSpPr>
          <p:cNvPr id="41" name="Text Placeholder 40">
            <a:extLst>
              <a:ext uri="{FF2B5EF4-FFF2-40B4-BE49-F238E27FC236}">
                <a16:creationId xmlns:a16="http://schemas.microsoft.com/office/drawing/2014/main" id="{BB909028-9024-B44B-8076-0210A1939139}"/>
              </a:ext>
            </a:extLst>
          </p:cNvPr>
          <p:cNvSpPr>
            <a:spLocks noGrp="1"/>
          </p:cNvSpPr>
          <p:nvPr>
            <p:ph type="body" sz="quarter" idx="22" hasCustomPrompt="1"/>
          </p:nvPr>
        </p:nvSpPr>
        <p:spPr>
          <a:xfrm>
            <a:off x="408792" y="3876687"/>
            <a:ext cx="969962" cy="330624"/>
          </a:xfrm>
        </p:spPr>
        <p:txBody>
          <a:bodyPr>
            <a:noAutofit/>
          </a:bodyPr>
          <a:lstStyle>
            <a:lvl1pPr marL="0" indent="0" algn="ctr">
              <a:buFont typeface="Arial" panose="020B0604020202020204" pitchFamily="34" charset="0"/>
              <a:buNone/>
              <a:defRPr sz="2200">
                <a:solidFill>
                  <a:schemeClr val="tx2"/>
                </a:solidFill>
              </a:defRPr>
            </a:lvl1pPr>
          </a:lstStyle>
          <a:p>
            <a:pPr lvl="0"/>
            <a:r>
              <a:rPr lang="en-US"/>
              <a:t>##</a:t>
            </a:r>
          </a:p>
        </p:txBody>
      </p:sp>
      <p:sp>
        <p:nvSpPr>
          <p:cNvPr id="42" name="Text Placeholder 40">
            <a:extLst>
              <a:ext uri="{FF2B5EF4-FFF2-40B4-BE49-F238E27FC236}">
                <a16:creationId xmlns:a16="http://schemas.microsoft.com/office/drawing/2014/main" id="{A22D8A77-FD6E-3E47-85D4-44052F914E3B}"/>
              </a:ext>
            </a:extLst>
          </p:cNvPr>
          <p:cNvSpPr>
            <a:spLocks noGrp="1"/>
          </p:cNvSpPr>
          <p:nvPr>
            <p:ph type="body" sz="quarter" idx="23" hasCustomPrompt="1"/>
          </p:nvPr>
        </p:nvSpPr>
        <p:spPr>
          <a:xfrm>
            <a:off x="350634" y="4171693"/>
            <a:ext cx="1086279" cy="330624"/>
          </a:xfrm>
        </p:spPr>
        <p:txBody>
          <a:bodyPr anchor="t">
            <a:noAutofit/>
          </a:bodyPr>
          <a:lstStyle>
            <a:lvl1pPr marL="0" indent="0" algn="ctr">
              <a:buFont typeface="Arial" panose="020B0604020202020204" pitchFamily="34" charset="0"/>
              <a:buNone/>
              <a:defRPr sz="1000">
                <a:solidFill>
                  <a:schemeClr val="accent5"/>
                </a:solidFill>
              </a:defRPr>
            </a:lvl1pPr>
          </a:lstStyle>
          <a:p>
            <a:pPr lvl="0"/>
            <a:r>
              <a:rPr lang="en-US"/>
              <a:t>INFOGRAPHIC LABEL</a:t>
            </a:r>
          </a:p>
        </p:txBody>
      </p:sp>
      <p:sp>
        <p:nvSpPr>
          <p:cNvPr id="43" name="Text Placeholder 40">
            <a:extLst>
              <a:ext uri="{FF2B5EF4-FFF2-40B4-BE49-F238E27FC236}">
                <a16:creationId xmlns:a16="http://schemas.microsoft.com/office/drawing/2014/main" id="{DA21F7D0-7808-9344-A2D0-3BC3943C979D}"/>
              </a:ext>
            </a:extLst>
          </p:cNvPr>
          <p:cNvSpPr>
            <a:spLocks noGrp="1"/>
          </p:cNvSpPr>
          <p:nvPr>
            <p:ph type="body" sz="quarter" idx="24" hasCustomPrompt="1"/>
          </p:nvPr>
        </p:nvSpPr>
        <p:spPr>
          <a:xfrm>
            <a:off x="2455284" y="3876687"/>
            <a:ext cx="969962" cy="330624"/>
          </a:xfrm>
        </p:spPr>
        <p:txBody>
          <a:bodyPr>
            <a:noAutofit/>
          </a:bodyPr>
          <a:lstStyle>
            <a:lvl1pPr marL="0" indent="0" algn="ctr">
              <a:buFont typeface="Arial" panose="020B0604020202020204" pitchFamily="34" charset="0"/>
              <a:buNone/>
              <a:defRPr sz="2200">
                <a:solidFill>
                  <a:schemeClr val="tx2"/>
                </a:solidFill>
              </a:defRPr>
            </a:lvl1pPr>
          </a:lstStyle>
          <a:p>
            <a:pPr lvl="0"/>
            <a:r>
              <a:rPr lang="en-US"/>
              <a:t>##</a:t>
            </a:r>
          </a:p>
        </p:txBody>
      </p:sp>
      <p:sp>
        <p:nvSpPr>
          <p:cNvPr id="44" name="Text Placeholder 40">
            <a:extLst>
              <a:ext uri="{FF2B5EF4-FFF2-40B4-BE49-F238E27FC236}">
                <a16:creationId xmlns:a16="http://schemas.microsoft.com/office/drawing/2014/main" id="{B5EFF231-BE84-B84B-ABF5-D938350E6315}"/>
              </a:ext>
            </a:extLst>
          </p:cNvPr>
          <p:cNvSpPr>
            <a:spLocks noGrp="1"/>
          </p:cNvSpPr>
          <p:nvPr>
            <p:ph type="body" sz="quarter" idx="25" hasCustomPrompt="1"/>
          </p:nvPr>
        </p:nvSpPr>
        <p:spPr>
          <a:xfrm>
            <a:off x="2397126" y="4171693"/>
            <a:ext cx="1086279" cy="330624"/>
          </a:xfrm>
        </p:spPr>
        <p:txBody>
          <a:bodyPr anchor="t">
            <a:noAutofit/>
          </a:bodyPr>
          <a:lstStyle>
            <a:lvl1pPr marL="0" indent="0" algn="ctr">
              <a:buFont typeface="Arial" panose="020B0604020202020204" pitchFamily="34" charset="0"/>
              <a:buNone/>
              <a:defRPr sz="1000">
                <a:solidFill>
                  <a:schemeClr val="accent5"/>
                </a:solidFill>
              </a:defRPr>
            </a:lvl1pPr>
          </a:lstStyle>
          <a:p>
            <a:pPr lvl="0"/>
            <a:r>
              <a:rPr lang="en-US"/>
              <a:t>INFOGRAPHIC LABEL</a:t>
            </a:r>
          </a:p>
        </p:txBody>
      </p:sp>
      <p:sp>
        <p:nvSpPr>
          <p:cNvPr id="45" name="Text Placeholder 40">
            <a:extLst>
              <a:ext uri="{FF2B5EF4-FFF2-40B4-BE49-F238E27FC236}">
                <a16:creationId xmlns:a16="http://schemas.microsoft.com/office/drawing/2014/main" id="{AB986748-D643-B74A-B39D-CB84DF576E51}"/>
              </a:ext>
            </a:extLst>
          </p:cNvPr>
          <p:cNvSpPr>
            <a:spLocks noGrp="1"/>
          </p:cNvSpPr>
          <p:nvPr>
            <p:ph type="body" sz="quarter" idx="26" hasCustomPrompt="1"/>
          </p:nvPr>
        </p:nvSpPr>
        <p:spPr>
          <a:xfrm>
            <a:off x="4354240" y="3876687"/>
            <a:ext cx="969962" cy="330624"/>
          </a:xfrm>
        </p:spPr>
        <p:txBody>
          <a:bodyPr>
            <a:noAutofit/>
          </a:bodyPr>
          <a:lstStyle>
            <a:lvl1pPr marL="0" indent="0" algn="ctr">
              <a:buFont typeface="Arial" panose="020B0604020202020204" pitchFamily="34" charset="0"/>
              <a:buNone/>
              <a:defRPr sz="2200">
                <a:solidFill>
                  <a:schemeClr val="tx2"/>
                </a:solidFill>
              </a:defRPr>
            </a:lvl1pPr>
          </a:lstStyle>
          <a:p>
            <a:pPr lvl="0"/>
            <a:r>
              <a:rPr lang="en-US"/>
              <a:t>##</a:t>
            </a:r>
          </a:p>
        </p:txBody>
      </p:sp>
      <p:sp>
        <p:nvSpPr>
          <p:cNvPr id="46" name="Text Placeholder 40">
            <a:extLst>
              <a:ext uri="{FF2B5EF4-FFF2-40B4-BE49-F238E27FC236}">
                <a16:creationId xmlns:a16="http://schemas.microsoft.com/office/drawing/2014/main" id="{1097D204-511E-744F-BF7E-A9022E1C067D}"/>
              </a:ext>
            </a:extLst>
          </p:cNvPr>
          <p:cNvSpPr>
            <a:spLocks noGrp="1"/>
          </p:cNvSpPr>
          <p:nvPr>
            <p:ph type="body" sz="quarter" idx="27" hasCustomPrompt="1"/>
          </p:nvPr>
        </p:nvSpPr>
        <p:spPr>
          <a:xfrm>
            <a:off x="4296082" y="4171693"/>
            <a:ext cx="1086279" cy="330624"/>
          </a:xfrm>
        </p:spPr>
        <p:txBody>
          <a:bodyPr anchor="t">
            <a:noAutofit/>
          </a:bodyPr>
          <a:lstStyle>
            <a:lvl1pPr marL="0" indent="0" algn="ctr">
              <a:buFont typeface="Arial" panose="020B0604020202020204" pitchFamily="34" charset="0"/>
              <a:buNone/>
              <a:defRPr sz="1000">
                <a:solidFill>
                  <a:schemeClr val="accent5"/>
                </a:solidFill>
              </a:defRPr>
            </a:lvl1pPr>
          </a:lstStyle>
          <a:p>
            <a:pPr lvl="0"/>
            <a:r>
              <a:rPr lang="en-US"/>
              <a:t>INFOGRAPHIC LABEL</a:t>
            </a:r>
          </a:p>
        </p:txBody>
      </p:sp>
      <p:sp>
        <p:nvSpPr>
          <p:cNvPr id="47" name="Content Placeholder 2">
            <a:extLst>
              <a:ext uri="{FF2B5EF4-FFF2-40B4-BE49-F238E27FC236}">
                <a16:creationId xmlns:a16="http://schemas.microsoft.com/office/drawing/2014/main" id="{F913FA55-485C-A547-B912-D48A626382BB}"/>
              </a:ext>
            </a:extLst>
          </p:cNvPr>
          <p:cNvSpPr>
            <a:spLocks noGrp="1"/>
          </p:cNvSpPr>
          <p:nvPr>
            <p:ph idx="28" hasCustomPrompt="1"/>
          </p:nvPr>
        </p:nvSpPr>
        <p:spPr>
          <a:xfrm>
            <a:off x="2949456" y="1431612"/>
            <a:ext cx="2564445" cy="1280273"/>
          </a:xfrm>
          <a:prstGeom prst="roundRect">
            <a:avLst>
              <a:gd name="adj" fmla="val 2394"/>
            </a:avLst>
          </a:prstGeom>
          <a:ln w="9525">
            <a:solidFill>
              <a:schemeClr val="tx2"/>
            </a:solidFill>
          </a:ln>
        </p:spPr>
        <p:txBody>
          <a:bodyPr tIns="182880">
            <a:normAutofit/>
          </a:bodyPr>
          <a:lstStyle>
            <a:lvl1pPr marL="0" indent="0">
              <a:lnSpc>
                <a:spcPct val="100000"/>
              </a:lnSpc>
              <a:buNone/>
              <a:defRPr sz="1400" i="1">
                <a:solidFill>
                  <a:schemeClr val="accent5"/>
                </a:solidFill>
                <a:latin typeface="Calibri Light" panose="020F0302020204030204" pitchFamily="34" charset="0"/>
                <a:cs typeface="Calibri Light" panose="020F0302020204030204" pitchFamily="34" charset="0"/>
              </a:defRPr>
            </a:lvl1pPr>
          </a:lstStyle>
          <a:p>
            <a:pPr lvl="0"/>
            <a:r>
              <a:rPr lang="en-US"/>
              <a:t>Enter Mission</a:t>
            </a:r>
          </a:p>
        </p:txBody>
      </p:sp>
      <p:sp>
        <p:nvSpPr>
          <p:cNvPr id="6" name="Slide Number Placeholder 5">
            <a:extLst>
              <a:ext uri="{FF2B5EF4-FFF2-40B4-BE49-F238E27FC236}">
                <a16:creationId xmlns:a16="http://schemas.microsoft.com/office/drawing/2014/main" id="{9C60FB15-5652-804F-B9D9-DCB1E89E541E}"/>
              </a:ext>
            </a:extLst>
          </p:cNvPr>
          <p:cNvSpPr>
            <a:spLocks noGrp="1"/>
          </p:cNvSpPr>
          <p:nvPr>
            <p:ph type="sldNum" sz="quarter" idx="12"/>
          </p:nvPr>
        </p:nvSpPr>
        <p:spPr/>
        <p:txBody>
          <a:bodyPr/>
          <a:lstStyle/>
          <a:p>
            <a:fld id="{F623929B-BBED-F146-94F6-ECC793D8F228}" type="slidenum">
              <a:rPr lang="en-US" smtClean="0"/>
              <a:t>‹#›</a:t>
            </a:fld>
            <a:endParaRPr lang="en-US" dirty="0"/>
          </a:p>
        </p:txBody>
      </p:sp>
      <p:sp>
        <p:nvSpPr>
          <p:cNvPr id="5" name="Picture Placeholder 4">
            <a:extLst>
              <a:ext uri="{FF2B5EF4-FFF2-40B4-BE49-F238E27FC236}">
                <a16:creationId xmlns:a16="http://schemas.microsoft.com/office/drawing/2014/main" id="{9663F76F-D52B-5447-B79D-C6B266DB718D}"/>
              </a:ext>
            </a:extLst>
          </p:cNvPr>
          <p:cNvSpPr>
            <a:spLocks noGrp="1"/>
          </p:cNvSpPr>
          <p:nvPr>
            <p:ph type="pic" sz="quarter" idx="14"/>
          </p:nvPr>
        </p:nvSpPr>
        <p:spPr>
          <a:xfrm>
            <a:off x="6072602" y="-63205"/>
            <a:ext cx="5171357" cy="5305055"/>
          </a:xfrm>
          <a:prstGeom prst="ellipse">
            <a:avLst/>
          </a:prstGeom>
        </p:spPr>
        <p:txBody>
          <a:bodyPr/>
          <a:lstStyle/>
          <a:p>
            <a:r>
              <a:rPr lang="en-US" dirty="0"/>
              <a:t>Click icon to add picture</a:t>
            </a:r>
          </a:p>
        </p:txBody>
      </p:sp>
      <p:sp>
        <p:nvSpPr>
          <p:cNvPr id="58" name="Text Placeholder 57">
            <a:extLst>
              <a:ext uri="{FF2B5EF4-FFF2-40B4-BE49-F238E27FC236}">
                <a16:creationId xmlns:a16="http://schemas.microsoft.com/office/drawing/2014/main" id="{FDDF1AF1-03F0-D847-878F-4A7BE578ACD4}"/>
              </a:ext>
            </a:extLst>
          </p:cNvPr>
          <p:cNvSpPr>
            <a:spLocks noGrp="1"/>
          </p:cNvSpPr>
          <p:nvPr>
            <p:ph type="body" sz="quarter" idx="29" hasCustomPrompt="1"/>
          </p:nvPr>
        </p:nvSpPr>
        <p:spPr>
          <a:xfrm>
            <a:off x="880174" y="1283982"/>
            <a:ext cx="1270362" cy="290438"/>
          </a:xfrm>
          <a:solidFill>
            <a:schemeClr val="bg1"/>
          </a:solidFill>
        </p:spPr>
        <p:txBody>
          <a:bodyPr bIns="9144">
            <a:normAutofit/>
          </a:bodyPr>
          <a:lstStyle>
            <a:lvl1pPr marL="0" indent="0" algn="ctr">
              <a:buNone/>
              <a:defRPr sz="1600" b="1" i="0" spc="300">
                <a:solidFill>
                  <a:schemeClr val="tx2"/>
                </a:solidFill>
                <a:latin typeface="Neris SemiBold" pitchFamily="2" charset="77"/>
              </a:defRPr>
            </a:lvl1pPr>
          </a:lstStyle>
          <a:p>
            <a:pPr lvl="0"/>
            <a:r>
              <a:rPr lang="en-US"/>
              <a:t>HEADER</a:t>
            </a:r>
          </a:p>
        </p:txBody>
      </p:sp>
      <p:sp>
        <p:nvSpPr>
          <p:cNvPr id="59" name="Text Placeholder 57">
            <a:extLst>
              <a:ext uri="{FF2B5EF4-FFF2-40B4-BE49-F238E27FC236}">
                <a16:creationId xmlns:a16="http://schemas.microsoft.com/office/drawing/2014/main" id="{6199CEAF-CDBC-0340-B910-E254050B139F}"/>
              </a:ext>
            </a:extLst>
          </p:cNvPr>
          <p:cNvSpPr>
            <a:spLocks noGrp="1"/>
          </p:cNvSpPr>
          <p:nvPr>
            <p:ph type="body" sz="quarter" idx="30" hasCustomPrompt="1"/>
          </p:nvPr>
        </p:nvSpPr>
        <p:spPr>
          <a:xfrm>
            <a:off x="3596497" y="1283982"/>
            <a:ext cx="1270362" cy="290438"/>
          </a:xfrm>
          <a:solidFill>
            <a:schemeClr val="bg1"/>
          </a:solidFill>
        </p:spPr>
        <p:txBody>
          <a:bodyPr bIns="9144">
            <a:normAutofit/>
          </a:bodyPr>
          <a:lstStyle>
            <a:lvl1pPr marL="0" indent="0" algn="ctr">
              <a:buNone/>
              <a:defRPr sz="1600" b="1" i="0" spc="300">
                <a:solidFill>
                  <a:schemeClr val="tx2"/>
                </a:solidFill>
                <a:latin typeface="Neris SemiBold" pitchFamily="2" charset="77"/>
              </a:defRPr>
            </a:lvl1pPr>
          </a:lstStyle>
          <a:p>
            <a:pPr lvl="0"/>
            <a:r>
              <a:rPr lang="en-US"/>
              <a:t>HEADER</a:t>
            </a:r>
          </a:p>
        </p:txBody>
      </p:sp>
      <p:sp>
        <p:nvSpPr>
          <p:cNvPr id="31" name="Rectangle 30">
            <a:extLst>
              <a:ext uri="{FF2B5EF4-FFF2-40B4-BE49-F238E27FC236}">
                <a16:creationId xmlns:a16="http://schemas.microsoft.com/office/drawing/2014/main" id="{9AC1C7D2-3D19-4B43-8006-887092A6C1D4}"/>
              </a:ext>
            </a:extLst>
          </p:cNvPr>
          <p:cNvSpPr/>
          <p:nvPr userDrawn="1"/>
        </p:nvSpPr>
        <p:spPr>
          <a:xfrm>
            <a:off x="3710" y="4703445"/>
            <a:ext cx="6553609" cy="440055"/>
          </a:xfrm>
          <a:prstGeom prst="rect">
            <a:avLst/>
          </a:prstGeom>
          <a:gradFill>
            <a:gsLst>
              <a:gs pos="100000">
                <a:schemeClr val="bg2">
                  <a:alpha val="0"/>
                </a:schemeClr>
              </a:gs>
              <a:gs pos="0">
                <a:schemeClr val="bg2"/>
              </a:gs>
            </a:gsLst>
            <a:lin ang="21588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CBC96A95-4AAC-F148-AD45-F554B07B6CE7}"/>
              </a:ext>
            </a:extLst>
          </p:cNvPr>
          <p:cNvCxnSpPr>
            <a:cxnSpLocks/>
          </p:cNvCxnSpPr>
          <p:nvPr userDrawn="1"/>
        </p:nvCxnSpPr>
        <p:spPr>
          <a:xfrm>
            <a:off x="0" y="4707172"/>
            <a:ext cx="6553609" cy="0"/>
          </a:xfrm>
          <a:prstGeom prst="line">
            <a:avLst/>
          </a:prstGeom>
          <a:ln>
            <a:gradFill>
              <a:gsLst>
                <a:gs pos="100000">
                  <a:schemeClr val="bg2"/>
                </a:gs>
                <a:gs pos="0">
                  <a:schemeClr val="tx2"/>
                </a:gs>
              </a:gsLst>
              <a:lin ang="0" scaled="0"/>
            </a:gra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23139E64-C55C-F54F-BAC8-B68FBBBBF6F7}"/>
              </a:ext>
            </a:extLst>
          </p:cNvPr>
          <p:cNvSpPr/>
          <p:nvPr userDrawn="1"/>
        </p:nvSpPr>
        <p:spPr>
          <a:xfrm>
            <a:off x="928542" y="4767262"/>
            <a:ext cx="1125629" cy="338554"/>
          </a:xfrm>
          <a:prstGeom prst="rect">
            <a:avLst/>
          </a:prstGeom>
        </p:spPr>
        <p:txBody>
          <a:bodyPr wrap="none">
            <a:spAutoFit/>
          </a:bodyPr>
          <a:lstStyle/>
          <a:p>
            <a:r>
              <a:rPr lang="en-US" sz="800" b="0" i="0" dirty="0">
                <a:solidFill>
                  <a:schemeClr val="tx2"/>
                </a:solidFill>
                <a:latin typeface="Neris SemiBold" pitchFamily="2" charset="77"/>
              </a:rPr>
              <a:t>KAB.org</a:t>
            </a:r>
          </a:p>
          <a:p>
            <a:r>
              <a:rPr lang="en-US" sz="800" b="0" i="0" dirty="0">
                <a:solidFill>
                  <a:schemeClr val="tx2"/>
                </a:solidFill>
                <a:latin typeface="Neris SemiBold" pitchFamily="2" charset="77"/>
              </a:rPr>
              <a:t>#DoBeautifulThings</a:t>
            </a:r>
          </a:p>
        </p:txBody>
      </p:sp>
      <p:cxnSp>
        <p:nvCxnSpPr>
          <p:cNvPr id="30" name="Straight Connector 29">
            <a:extLst>
              <a:ext uri="{FF2B5EF4-FFF2-40B4-BE49-F238E27FC236}">
                <a16:creationId xmlns:a16="http://schemas.microsoft.com/office/drawing/2014/main" id="{6E284392-B005-5A4F-9E92-B4F71B2DEBF4}"/>
              </a:ext>
            </a:extLst>
          </p:cNvPr>
          <p:cNvCxnSpPr>
            <a:cxnSpLocks/>
          </p:cNvCxnSpPr>
          <p:nvPr userDrawn="1"/>
        </p:nvCxnSpPr>
        <p:spPr>
          <a:xfrm>
            <a:off x="879541" y="4776543"/>
            <a:ext cx="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ED0C307-2DA4-9745-8AB5-A52EA8DF25C3}"/>
              </a:ext>
            </a:extLst>
          </p:cNvPr>
          <p:cNvCxnSpPr>
            <a:cxnSpLocks/>
          </p:cNvCxnSpPr>
          <p:nvPr userDrawn="1"/>
        </p:nvCxnSpPr>
        <p:spPr>
          <a:xfrm>
            <a:off x="879541" y="4867983"/>
            <a:ext cx="0" cy="91440"/>
          </a:xfrm>
          <a:prstGeom prst="line">
            <a:avLst/>
          </a:prstGeom>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F99921A7-88EB-454D-9F21-DC66B949C242}"/>
              </a:ext>
            </a:extLst>
          </p:cNvPr>
          <p:cNvCxnSpPr>
            <a:cxnSpLocks/>
          </p:cNvCxnSpPr>
          <p:nvPr userDrawn="1"/>
        </p:nvCxnSpPr>
        <p:spPr>
          <a:xfrm>
            <a:off x="879541" y="4959423"/>
            <a:ext cx="0" cy="91440"/>
          </a:xfrm>
          <a:prstGeom prst="line">
            <a:avLst/>
          </a:prstGeom>
        </p:spPr>
        <p:style>
          <a:lnRef idx="1">
            <a:schemeClr val="accent3"/>
          </a:lnRef>
          <a:fillRef idx="0">
            <a:schemeClr val="accent3"/>
          </a:fillRef>
          <a:effectRef idx="0">
            <a:schemeClr val="accent3"/>
          </a:effectRef>
          <a:fontRef idx="minor">
            <a:schemeClr val="tx1"/>
          </a:fontRef>
        </p:style>
      </p:cxnSp>
      <p:pic>
        <p:nvPicPr>
          <p:cNvPr id="27" name="Graphic 26">
            <a:extLst>
              <a:ext uri="{FF2B5EF4-FFF2-40B4-BE49-F238E27FC236}">
                <a16:creationId xmlns:a16="http://schemas.microsoft.com/office/drawing/2014/main" id="{738371A5-32CD-43BB-A513-FF6C5F5DB4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093" y="4238034"/>
            <a:ext cx="1333094" cy="1333094"/>
          </a:xfrm>
          <a:prstGeom prst="rect">
            <a:avLst/>
          </a:prstGeom>
        </p:spPr>
      </p:pic>
    </p:spTree>
    <p:extLst>
      <p:ext uri="{BB962C8B-B14F-4D97-AF65-F5344CB8AC3E}">
        <p14:creationId xmlns:p14="http://schemas.microsoft.com/office/powerpoint/2010/main" val="79123727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ircle-left 2column Content">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FBA0C4D1-D115-44BF-8328-4577BF199FE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2934" r="72694" b="9690"/>
          <a:stretch/>
        </p:blipFill>
        <p:spPr>
          <a:xfrm flipH="1">
            <a:off x="-3712" y="0"/>
            <a:ext cx="1719005" cy="5181184"/>
          </a:xfrm>
          <a:prstGeom prst="rect">
            <a:avLst/>
          </a:prstGeom>
        </p:spPr>
      </p:pic>
      <p:sp>
        <p:nvSpPr>
          <p:cNvPr id="17" name="Rectangle 16">
            <a:extLst>
              <a:ext uri="{FF2B5EF4-FFF2-40B4-BE49-F238E27FC236}">
                <a16:creationId xmlns:a16="http://schemas.microsoft.com/office/drawing/2014/main" id="{B3FC5B57-53C5-2E48-98EF-383798DAA53B}"/>
              </a:ext>
            </a:extLst>
          </p:cNvPr>
          <p:cNvSpPr/>
          <p:nvPr userDrawn="1"/>
        </p:nvSpPr>
        <p:spPr>
          <a:xfrm>
            <a:off x="0" y="4707172"/>
            <a:ext cx="9144000" cy="436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7" name="Group 56">
            <a:extLst>
              <a:ext uri="{FF2B5EF4-FFF2-40B4-BE49-F238E27FC236}">
                <a16:creationId xmlns:a16="http://schemas.microsoft.com/office/drawing/2014/main" id="{FD29CF81-3AAC-E84F-A534-5C7F8416A43B}"/>
              </a:ext>
            </a:extLst>
          </p:cNvPr>
          <p:cNvGrpSpPr/>
          <p:nvPr userDrawn="1"/>
        </p:nvGrpSpPr>
        <p:grpSpPr>
          <a:xfrm>
            <a:off x="1399192" y="4850891"/>
            <a:ext cx="18288" cy="170688"/>
            <a:chOff x="2664352" y="4892040"/>
            <a:chExt cx="18288" cy="170688"/>
          </a:xfrm>
        </p:grpSpPr>
        <p:sp>
          <p:nvSpPr>
            <p:cNvPr id="58" name="Oval 57">
              <a:extLst>
                <a:ext uri="{FF2B5EF4-FFF2-40B4-BE49-F238E27FC236}">
                  <a16:creationId xmlns:a16="http://schemas.microsoft.com/office/drawing/2014/main" id="{C819C514-52D1-6F42-B9E8-3B3977F28227}"/>
                </a:ext>
              </a:extLst>
            </p:cNvPr>
            <p:cNvSpPr/>
            <p:nvPr userDrawn="1"/>
          </p:nvSpPr>
          <p:spPr>
            <a:xfrm>
              <a:off x="2664352" y="4892040"/>
              <a:ext cx="18288" cy="182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a:extLst>
                <a:ext uri="{FF2B5EF4-FFF2-40B4-BE49-F238E27FC236}">
                  <a16:creationId xmlns:a16="http://schemas.microsoft.com/office/drawing/2014/main" id="{288C7DF9-6B44-D44C-BB60-681F60E4A923}"/>
                </a:ext>
              </a:extLst>
            </p:cNvPr>
            <p:cNvSpPr/>
            <p:nvPr userDrawn="1"/>
          </p:nvSpPr>
          <p:spPr>
            <a:xfrm>
              <a:off x="2664352" y="4968240"/>
              <a:ext cx="18288" cy="18288"/>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a:extLst>
                <a:ext uri="{FF2B5EF4-FFF2-40B4-BE49-F238E27FC236}">
                  <a16:creationId xmlns:a16="http://schemas.microsoft.com/office/drawing/2014/main" id="{5D5AC645-368C-A645-A86D-25101814EB81}"/>
                </a:ext>
              </a:extLst>
            </p:cNvPr>
            <p:cNvSpPr/>
            <p:nvPr userDrawn="1"/>
          </p:nvSpPr>
          <p:spPr>
            <a:xfrm>
              <a:off x="2664352" y="5044440"/>
              <a:ext cx="18288" cy="18288"/>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Rectangle 17">
            <a:extLst>
              <a:ext uri="{FF2B5EF4-FFF2-40B4-BE49-F238E27FC236}">
                <a16:creationId xmlns:a16="http://schemas.microsoft.com/office/drawing/2014/main" id="{A60770AA-677C-B042-9EEE-33C1587E78A5}"/>
              </a:ext>
            </a:extLst>
          </p:cNvPr>
          <p:cNvSpPr/>
          <p:nvPr userDrawn="1"/>
        </p:nvSpPr>
        <p:spPr>
          <a:xfrm>
            <a:off x="-51880" y="4703445"/>
            <a:ext cx="6609200" cy="440055"/>
          </a:xfrm>
          <a:prstGeom prst="rect">
            <a:avLst/>
          </a:prstGeom>
          <a:gradFill>
            <a:gsLst>
              <a:gs pos="100000">
                <a:schemeClr val="bg2">
                  <a:alpha val="0"/>
                </a:schemeClr>
              </a:gs>
              <a:gs pos="0">
                <a:schemeClr val="bg2"/>
              </a:gs>
            </a:gsLst>
            <a:lin ang="21588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A2D5BC3-2E2C-6A47-89B6-66E8CC66F226}"/>
              </a:ext>
            </a:extLst>
          </p:cNvPr>
          <p:cNvSpPr/>
          <p:nvPr userDrawn="1"/>
        </p:nvSpPr>
        <p:spPr>
          <a:xfrm>
            <a:off x="928542" y="4767262"/>
            <a:ext cx="1125629" cy="338554"/>
          </a:xfrm>
          <a:prstGeom prst="rect">
            <a:avLst/>
          </a:prstGeom>
        </p:spPr>
        <p:txBody>
          <a:bodyPr wrap="none">
            <a:spAutoFit/>
          </a:bodyPr>
          <a:lstStyle/>
          <a:p>
            <a:r>
              <a:rPr lang="en-US" sz="800" b="0" i="0" dirty="0">
                <a:solidFill>
                  <a:schemeClr val="tx2"/>
                </a:solidFill>
                <a:latin typeface="Neris SemiBold" pitchFamily="2" charset="77"/>
              </a:rPr>
              <a:t>KAB.org</a:t>
            </a:r>
          </a:p>
          <a:p>
            <a:r>
              <a:rPr lang="en-US" sz="800" b="0" i="0" dirty="0">
                <a:solidFill>
                  <a:schemeClr val="tx2"/>
                </a:solidFill>
                <a:latin typeface="Neris SemiBold" pitchFamily="2" charset="77"/>
              </a:rPr>
              <a:t>#DoBeautifulThings</a:t>
            </a:r>
          </a:p>
        </p:txBody>
      </p:sp>
      <p:cxnSp>
        <p:nvCxnSpPr>
          <p:cNvPr id="26" name="Straight Connector 25">
            <a:extLst>
              <a:ext uri="{FF2B5EF4-FFF2-40B4-BE49-F238E27FC236}">
                <a16:creationId xmlns:a16="http://schemas.microsoft.com/office/drawing/2014/main" id="{89A72F8F-5BB9-0942-8A66-90ABD56360E7}"/>
              </a:ext>
            </a:extLst>
          </p:cNvPr>
          <p:cNvCxnSpPr>
            <a:cxnSpLocks/>
          </p:cNvCxnSpPr>
          <p:nvPr userDrawn="1"/>
        </p:nvCxnSpPr>
        <p:spPr>
          <a:xfrm>
            <a:off x="0" y="4707172"/>
            <a:ext cx="6553609" cy="0"/>
          </a:xfrm>
          <a:prstGeom prst="line">
            <a:avLst/>
          </a:prstGeom>
          <a:ln>
            <a:gradFill>
              <a:gsLst>
                <a:gs pos="100000">
                  <a:schemeClr val="bg2"/>
                </a:gs>
                <a:gs pos="0">
                  <a:schemeClr val="tx2"/>
                </a:gs>
              </a:gsLst>
              <a:lin ang="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ABF2A3-E21F-C746-8624-6EB630C0F512}"/>
              </a:ext>
            </a:extLst>
          </p:cNvPr>
          <p:cNvSpPr>
            <a:spLocks noGrp="1"/>
          </p:cNvSpPr>
          <p:nvPr>
            <p:ph type="title"/>
          </p:nvPr>
        </p:nvSpPr>
        <p:spPr>
          <a:xfrm>
            <a:off x="1423164" y="274638"/>
            <a:ext cx="7377936" cy="993775"/>
          </a:xfrm>
        </p:spPr>
        <p:txBody>
          <a:bodyPr/>
          <a:lstStyle>
            <a:lvl1pPr>
              <a:defRPr>
                <a:solidFill>
                  <a:schemeClr val="accent2"/>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D8DFD51-0054-524D-B3E0-E3356C9E25EA}"/>
              </a:ext>
            </a:extLst>
          </p:cNvPr>
          <p:cNvSpPr>
            <a:spLocks noGrp="1"/>
          </p:cNvSpPr>
          <p:nvPr>
            <p:ph sz="half" idx="1" hasCustomPrompt="1"/>
          </p:nvPr>
        </p:nvSpPr>
        <p:spPr>
          <a:xfrm>
            <a:off x="1531214" y="1482518"/>
            <a:ext cx="5156350" cy="3102827"/>
          </a:xfrm>
        </p:spPr>
        <p:txBody>
          <a:bodyPr/>
          <a:lstStyle>
            <a:lvl1pPr marL="0" indent="0">
              <a:buNone/>
              <a:defRPr/>
            </a:lvl1pPr>
          </a:lstStyle>
          <a:p>
            <a:pPr lvl="0"/>
            <a:r>
              <a:rPr lang="en-US"/>
              <a:t>Picture</a:t>
            </a:r>
          </a:p>
        </p:txBody>
      </p:sp>
      <p:sp>
        <p:nvSpPr>
          <p:cNvPr id="8" name="Text Placeholder 7">
            <a:extLst>
              <a:ext uri="{FF2B5EF4-FFF2-40B4-BE49-F238E27FC236}">
                <a16:creationId xmlns:a16="http://schemas.microsoft.com/office/drawing/2014/main" id="{7AD02127-991F-1B4F-9E7B-2750DB86773F}"/>
              </a:ext>
            </a:extLst>
          </p:cNvPr>
          <p:cNvSpPr>
            <a:spLocks noGrp="1"/>
          </p:cNvSpPr>
          <p:nvPr>
            <p:ph type="body" sz="quarter" idx="13" hasCustomPrompt="1"/>
          </p:nvPr>
        </p:nvSpPr>
        <p:spPr>
          <a:xfrm>
            <a:off x="1423164" y="847725"/>
            <a:ext cx="7425423" cy="420688"/>
          </a:xfrm>
        </p:spPr>
        <p:txBody>
          <a:bodyPr>
            <a:normAutofit/>
          </a:bodyPr>
          <a:lstStyle>
            <a:lvl1pPr marL="0" indent="0">
              <a:buNone/>
              <a:defRPr sz="2400" b="0" i="1">
                <a:solidFill>
                  <a:schemeClr val="tx2"/>
                </a:solidFill>
                <a:latin typeface="Calibri Light" panose="020F0302020204030204" pitchFamily="34" charset="0"/>
                <a:cs typeface="Calibri Light" panose="020F0302020204030204" pitchFamily="34" charset="0"/>
              </a:defRPr>
            </a:lvl1pPr>
            <a:lvl2pPr marL="457200" indent="0">
              <a:buNone/>
              <a:defRPr b="0" i="1">
                <a:solidFill>
                  <a:schemeClr val="accent6"/>
                </a:solidFill>
                <a:latin typeface="Neris Light" pitchFamily="2" charset="77"/>
              </a:defRPr>
            </a:lvl2pPr>
            <a:lvl3pPr marL="914400" indent="0">
              <a:buNone/>
              <a:defRPr b="0" i="1">
                <a:solidFill>
                  <a:schemeClr val="accent6"/>
                </a:solidFill>
                <a:latin typeface="Neris Light" pitchFamily="2" charset="77"/>
              </a:defRPr>
            </a:lvl3pPr>
            <a:lvl4pPr marL="1371600" indent="0">
              <a:buNone/>
              <a:defRPr b="0" i="1">
                <a:solidFill>
                  <a:schemeClr val="accent6"/>
                </a:solidFill>
                <a:latin typeface="Neris Light" pitchFamily="2" charset="77"/>
              </a:defRPr>
            </a:lvl4pPr>
            <a:lvl5pPr marL="1828800" indent="0">
              <a:buNone/>
              <a:defRPr b="0" i="1">
                <a:solidFill>
                  <a:schemeClr val="accent6"/>
                </a:solidFill>
                <a:latin typeface="Neris Light" pitchFamily="2" charset="77"/>
              </a:defRPr>
            </a:lvl5pPr>
          </a:lstStyle>
          <a:p>
            <a:pPr lvl="0"/>
            <a:r>
              <a:rPr lang="en-US"/>
              <a:t>Edit </a:t>
            </a:r>
            <a:r>
              <a:rPr lang="en-US" err="1"/>
              <a:t>Subheader</a:t>
            </a:r>
            <a:endParaRPr lang="en-US"/>
          </a:p>
        </p:txBody>
      </p:sp>
      <p:sp>
        <p:nvSpPr>
          <p:cNvPr id="25" name="Content Placeholder 2">
            <a:extLst>
              <a:ext uri="{FF2B5EF4-FFF2-40B4-BE49-F238E27FC236}">
                <a16:creationId xmlns:a16="http://schemas.microsoft.com/office/drawing/2014/main" id="{AC799FF3-E559-D542-A1B9-FD19CB14A057}"/>
              </a:ext>
            </a:extLst>
          </p:cNvPr>
          <p:cNvSpPr>
            <a:spLocks noGrp="1"/>
          </p:cNvSpPr>
          <p:nvPr>
            <p:ph sz="half" idx="14" hasCustomPrompt="1"/>
          </p:nvPr>
        </p:nvSpPr>
        <p:spPr>
          <a:xfrm>
            <a:off x="6687564" y="1477107"/>
            <a:ext cx="2113536" cy="3102827"/>
          </a:xfrm>
        </p:spPr>
        <p:txBody>
          <a:bodyPr anchor="ctr">
            <a:normAutofit/>
          </a:bodyPr>
          <a:lstStyle>
            <a:lvl1pPr marL="0" indent="0">
              <a:lnSpc>
                <a:spcPct val="100000"/>
              </a:lnSpc>
              <a:buFont typeface="Arial" panose="020B0604020202020204" pitchFamily="34" charset="0"/>
              <a:buNone/>
              <a:defRPr sz="1600"/>
            </a:lvl1pPr>
          </a:lstStyle>
          <a:p>
            <a:pPr lvl="0"/>
            <a:r>
              <a:rPr lang="en-US"/>
              <a:t>Explanation</a:t>
            </a:r>
          </a:p>
        </p:txBody>
      </p:sp>
      <p:cxnSp>
        <p:nvCxnSpPr>
          <p:cNvPr id="27" name="Straight Connector 26">
            <a:extLst>
              <a:ext uri="{FF2B5EF4-FFF2-40B4-BE49-F238E27FC236}">
                <a16:creationId xmlns:a16="http://schemas.microsoft.com/office/drawing/2014/main" id="{0454C479-2DF2-CA4C-B97A-D71FBFCA54DC}"/>
              </a:ext>
            </a:extLst>
          </p:cNvPr>
          <p:cNvCxnSpPr>
            <a:cxnSpLocks/>
          </p:cNvCxnSpPr>
          <p:nvPr userDrawn="1"/>
        </p:nvCxnSpPr>
        <p:spPr>
          <a:xfrm>
            <a:off x="879541" y="4776543"/>
            <a:ext cx="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8715656-2D02-0E4F-B763-15C116B0E71D}"/>
              </a:ext>
            </a:extLst>
          </p:cNvPr>
          <p:cNvCxnSpPr>
            <a:cxnSpLocks/>
          </p:cNvCxnSpPr>
          <p:nvPr userDrawn="1"/>
        </p:nvCxnSpPr>
        <p:spPr>
          <a:xfrm>
            <a:off x="879541" y="4867983"/>
            <a:ext cx="0" cy="91440"/>
          </a:xfrm>
          <a:prstGeom prst="line">
            <a:avLst/>
          </a:prstGeom>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660635F2-3CE8-B84D-9B2D-D440524FF5BE}"/>
              </a:ext>
            </a:extLst>
          </p:cNvPr>
          <p:cNvCxnSpPr>
            <a:cxnSpLocks/>
          </p:cNvCxnSpPr>
          <p:nvPr userDrawn="1"/>
        </p:nvCxnSpPr>
        <p:spPr>
          <a:xfrm>
            <a:off x="879541" y="4959423"/>
            <a:ext cx="0" cy="91440"/>
          </a:xfrm>
          <a:prstGeom prst="line">
            <a:avLst/>
          </a:prstGeom>
        </p:spPr>
        <p:style>
          <a:lnRef idx="1">
            <a:schemeClr val="accent3"/>
          </a:lnRef>
          <a:fillRef idx="0">
            <a:schemeClr val="accent3"/>
          </a:fillRef>
          <a:effectRef idx="0">
            <a:schemeClr val="accent3"/>
          </a:effectRef>
          <a:fontRef idx="minor">
            <a:schemeClr val="tx1"/>
          </a:fontRef>
        </p:style>
      </p:cxnSp>
      <p:sp>
        <p:nvSpPr>
          <p:cNvPr id="20" name="Slide Number Placeholder 5">
            <a:extLst>
              <a:ext uri="{FF2B5EF4-FFF2-40B4-BE49-F238E27FC236}">
                <a16:creationId xmlns:a16="http://schemas.microsoft.com/office/drawing/2014/main" id="{B3B480F7-C6FB-4410-BB3A-ACC0BB11F584}"/>
              </a:ext>
            </a:extLst>
          </p:cNvPr>
          <p:cNvSpPr>
            <a:spLocks noGrp="1"/>
          </p:cNvSpPr>
          <p:nvPr>
            <p:ph type="sldNum" sz="quarter" idx="12"/>
          </p:nvPr>
        </p:nvSpPr>
        <p:spPr>
          <a:xfrm>
            <a:off x="6579479" y="4767263"/>
            <a:ext cx="2236801" cy="274637"/>
          </a:xfrm>
        </p:spPr>
        <p:txBody>
          <a:bodyPr/>
          <a:lstStyle>
            <a:lvl1pPr>
              <a:defRPr>
                <a:latin typeface="Calibri" panose="020F0502020204030204" pitchFamily="34" charset="0"/>
                <a:cs typeface="Calibri" panose="020F0502020204030204" pitchFamily="34" charset="0"/>
              </a:defRPr>
            </a:lvl1pPr>
          </a:lstStyle>
          <a:p>
            <a:r>
              <a:rPr lang="en-US" sz="800" dirty="0"/>
              <a:t>  </a:t>
            </a:r>
            <a:r>
              <a:rPr lang="en-US" sz="900" dirty="0"/>
              <a:t>Keep America Beautiful  </a:t>
            </a:r>
            <a:fld id="{F623929B-BBED-F146-94F6-ECC793D8F228}" type="slidenum">
              <a:rPr lang="en-US" smtClean="0"/>
              <a:pPr/>
              <a:t>‹#›</a:t>
            </a:fld>
            <a:endParaRPr lang="en-US" dirty="0"/>
          </a:p>
        </p:txBody>
      </p:sp>
      <p:pic>
        <p:nvPicPr>
          <p:cNvPr id="22" name="Graphic 21">
            <a:extLst>
              <a:ext uri="{FF2B5EF4-FFF2-40B4-BE49-F238E27FC236}">
                <a16:creationId xmlns:a16="http://schemas.microsoft.com/office/drawing/2014/main" id="{8CBF67B6-7936-4A68-A196-23634E2FAB6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093" y="4238034"/>
            <a:ext cx="1333094" cy="1333094"/>
          </a:xfrm>
          <a:prstGeom prst="rect">
            <a:avLst/>
          </a:prstGeom>
        </p:spPr>
      </p:pic>
    </p:spTree>
    <p:extLst>
      <p:ext uri="{BB962C8B-B14F-4D97-AF65-F5344CB8AC3E}">
        <p14:creationId xmlns:p14="http://schemas.microsoft.com/office/powerpoint/2010/main" val="2799540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DF2BC2-CA9A-4132-9458-4766FB99C5E9}"/>
              </a:ext>
            </a:extLst>
          </p:cNvPr>
          <p:cNvSpPr/>
          <p:nvPr userDrawn="1"/>
        </p:nvSpPr>
        <p:spPr>
          <a:xfrm>
            <a:off x="0" y="0"/>
            <a:ext cx="9140290" cy="51435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ABF2A3-E21F-C746-8624-6EB630C0F512}"/>
              </a:ext>
            </a:extLst>
          </p:cNvPr>
          <p:cNvSpPr>
            <a:spLocks noGrp="1"/>
          </p:cNvSpPr>
          <p:nvPr>
            <p:ph type="title"/>
          </p:nvPr>
        </p:nvSpPr>
        <p:spPr>
          <a:xfrm>
            <a:off x="1549288" y="2074862"/>
            <a:ext cx="7377936" cy="993775"/>
          </a:xfrm>
        </p:spPr>
        <p:txBody>
          <a:bodyPr>
            <a:normAutofit/>
          </a:bodyPr>
          <a:lstStyle>
            <a:lvl1pPr>
              <a:defRPr sz="4400">
                <a:solidFill>
                  <a:schemeClr val="accent2"/>
                </a:solidFill>
                <a:latin typeface="Calibri" panose="020F0502020204030204" pitchFamily="34" charset="0"/>
                <a:cs typeface="Calibri" panose="020F0502020204030204" pitchFamily="34" charset="0"/>
              </a:defRPr>
            </a:lvl1pPr>
          </a:lstStyle>
          <a:p>
            <a:r>
              <a:rPr lang="en-US"/>
              <a:t>Click to edit Master title style</a:t>
            </a:r>
          </a:p>
        </p:txBody>
      </p:sp>
      <p:pic>
        <p:nvPicPr>
          <p:cNvPr id="5" name="Graphic 4">
            <a:extLst>
              <a:ext uri="{FF2B5EF4-FFF2-40B4-BE49-F238E27FC236}">
                <a16:creationId xmlns:a16="http://schemas.microsoft.com/office/drawing/2014/main" id="{FF7B1E98-619D-4AB5-9201-67B3CBCA979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2934" r="72694" b="9690"/>
          <a:stretch/>
        </p:blipFill>
        <p:spPr>
          <a:xfrm flipH="1">
            <a:off x="0" y="-116958"/>
            <a:ext cx="1719005" cy="5592725"/>
          </a:xfrm>
          <a:prstGeom prst="rect">
            <a:avLst/>
          </a:prstGeom>
        </p:spPr>
      </p:pic>
    </p:spTree>
    <p:extLst>
      <p:ext uri="{BB962C8B-B14F-4D97-AF65-F5344CB8AC3E}">
        <p14:creationId xmlns:p14="http://schemas.microsoft.com/office/powerpoint/2010/main" val="3671843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ircle-left 2column + CO Content">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9277F7E8-A78A-46AC-82D9-02DFFA5E378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2934" r="72694" b="9690"/>
          <a:stretch/>
        </p:blipFill>
        <p:spPr>
          <a:xfrm flipH="1">
            <a:off x="-3712" y="0"/>
            <a:ext cx="1719005" cy="5181184"/>
          </a:xfrm>
          <a:prstGeom prst="rect">
            <a:avLst/>
          </a:prstGeom>
        </p:spPr>
      </p:pic>
      <p:sp>
        <p:nvSpPr>
          <p:cNvPr id="31" name="Rectangle 30">
            <a:extLst>
              <a:ext uri="{FF2B5EF4-FFF2-40B4-BE49-F238E27FC236}">
                <a16:creationId xmlns:a16="http://schemas.microsoft.com/office/drawing/2014/main" id="{9F431611-5EAE-1840-BC00-1E8028B72DB1}"/>
              </a:ext>
            </a:extLst>
          </p:cNvPr>
          <p:cNvSpPr/>
          <p:nvPr userDrawn="1"/>
        </p:nvSpPr>
        <p:spPr>
          <a:xfrm>
            <a:off x="0" y="4707172"/>
            <a:ext cx="9144000" cy="436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FC0EED59-9928-A647-800B-776A2957A247}"/>
              </a:ext>
            </a:extLst>
          </p:cNvPr>
          <p:cNvGrpSpPr/>
          <p:nvPr userDrawn="1"/>
        </p:nvGrpSpPr>
        <p:grpSpPr>
          <a:xfrm>
            <a:off x="1399192" y="4850891"/>
            <a:ext cx="18288" cy="170688"/>
            <a:chOff x="2664352" y="4892040"/>
            <a:chExt cx="18288" cy="170688"/>
          </a:xfrm>
        </p:grpSpPr>
        <p:sp>
          <p:nvSpPr>
            <p:cNvPr id="28" name="Oval 27">
              <a:extLst>
                <a:ext uri="{FF2B5EF4-FFF2-40B4-BE49-F238E27FC236}">
                  <a16:creationId xmlns:a16="http://schemas.microsoft.com/office/drawing/2014/main" id="{44ABA50B-29F1-3A4B-9122-186F777556D0}"/>
                </a:ext>
              </a:extLst>
            </p:cNvPr>
            <p:cNvSpPr/>
            <p:nvPr userDrawn="1"/>
          </p:nvSpPr>
          <p:spPr>
            <a:xfrm>
              <a:off x="2664352" y="4892040"/>
              <a:ext cx="18288" cy="182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14473FBA-37A4-AD46-A63E-A3308DEC8C75}"/>
                </a:ext>
              </a:extLst>
            </p:cNvPr>
            <p:cNvSpPr/>
            <p:nvPr userDrawn="1"/>
          </p:nvSpPr>
          <p:spPr>
            <a:xfrm>
              <a:off x="2664352" y="4968240"/>
              <a:ext cx="18288" cy="18288"/>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90563BD9-AFC4-7B4D-8793-C7AAE3C1CB54}"/>
                </a:ext>
              </a:extLst>
            </p:cNvPr>
            <p:cNvSpPr/>
            <p:nvPr userDrawn="1"/>
          </p:nvSpPr>
          <p:spPr>
            <a:xfrm>
              <a:off x="2664352" y="5044440"/>
              <a:ext cx="18288" cy="18288"/>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Rectangle 31">
            <a:extLst>
              <a:ext uri="{FF2B5EF4-FFF2-40B4-BE49-F238E27FC236}">
                <a16:creationId xmlns:a16="http://schemas.microsoft.com/office/drawing/2014/main" id="{00EA29E6-CDC1-2E4A-A7EE-926A8104AF91}"/>
              </a:ext>
            </a:extLst>
          </p:cNvPr>
          <p:cNvSpPr/>
          <p:nvPr userDrawn="1"/>
        </p:nvSpPr>
        <p:spPr>
          <a:xfrm>
            <a:off x="-71336" y="4703445"/>
            <a:ext cx="6628655" cy="440055"/>
          </a:xfrm>
          <a:prstGeom prst="rect">
            <a:avLst/>
          </a:prstGeom>
          <a:gradFill>
            <a:gsLst>
              <a:gs pos="100000">
                <a:schemeClr val="bg2">
                  <a:alpha val="0"/>
                </a:schemeClr>
              </a:gs>
              <a:gs pos="0">
                <a:schemeClr val="bg2"/>
              </a:gs>
            </a:gsLst>
            <a:lin ang="21588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D23F3EC1-EFAF-4C40-ACB9-9D467FF925B5}"/>
              </a:ext>
            </a:extLst>
          </p:cNvPr>
          <p:cNvSpPr/>
          <p:nvPr userDrawn="1"/>
        </p:nvSpPr>
        <p:spPr>
          <a:xfrm>
            <a:off x="928542" y="4767262"/>
            <a:ext cx="1125629" cy="338554"/>
          </a:xfrm>
          <a:prstGeom prst="rect">
            <a:avLst/>
          </a:prstGeom>
        </p:spPr>
        <p:txBody>
          <a:bodyPr wrap="none">
            <a:spAutoFit/>
          </a:bodyPr>
          <a:lstStyle/>
          <a:p>
            <a:r>
              <a:rPr lang="en-US" sz="800" b="0" i="0" dirty="0">
                <a:solidFill>
                  <a:schemeClr val="tx2"/>
                </a:solidFill>
                <a:latin typeface="Neris SemiBold" pitchFamily="2" charset="77"/>
              </a:rPr>
              <a:t>KAB.org</a:t>
            </a:r>
          </a:p>
          <a:p>
            <a:r>
              <a:rPr lang="en-US" sz="800" b="0" i="0" dirty="0">
                <a:solidFill>
                  <a:schemeClr val="tx2"/>
                </a:solidFill>
                <a:latin typeface="Neris SemiBold" pitchFamily="2" charset="77"/>
              </a:rPr>
              <a:t>#DoBeautifulThings</a:t>
            </a:r>
          </a:p>
        </p:txBody>
      </p:sp>
      <p:cxnSp>
        <p:nvCxnSpPr>
          <p:cNvPr id="39" name="Straight Connector 38">
            <a:extLst>
              <a:ext uri="{FF2B5EF4-FFF2-40B4-BE49-F238E27FC236}">
                <a16:creationId xmlns:a16="http://schemas.microsoft.com/office/drawing/2014/main" id="{94B70EFC-1621-7D49-81ED-C159EBD5F164}"/>
              </a:ext>
            </a:extLst>
          </p:cNvPr>
          <p:cNvCxnSpPr>
            <a:cxnSpLocks/>
          </p:cNvCxnSpPr>
          <p:nvPr userDrawn="1"/>
        </p:nvCxnSpPr>
        <p:spPr>
          <a:xfrm>
            <a:off x="0" y="4707172"/>
            <a:ext cx="6553609" cy="0"/>
          </a:xfrm>
          <a:prstGeom prst="line">
            <a:avLst/>
          </a:prstGeom>
          <a:ln>
            <a:gradFill>
              <a:gsLst>
                <a:gs pos="100000">
                  <a:schemeClr val="bg2"/>
                </a:gs>
                <a:gs pos="0">
                  <a:schemeClr val="tx2"/>
                </a:gs>
              </a:gsLst>
              <a:lin ang="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ABF2A3-E21F-C746-8624-6EB630C0F512}"/>
              </a:ext>
            </a:extLst>
          </p:cNvPr>
          <p:cNvSpPr>
            <a:spLocks noGrp="1"/>
          </p:cNvSpPr>
          <p:nvPr>
            <p:ph type="title"/>
          </p:nvPr>
        </p:nvSpPr>
        <p:spPr>
          <a:xfrm>
            <a:off x="1423164" y="274638"/>
            <a:ext cx="7377936" cy="993775"/>
          </a:xfrm>
        </p:spPr>
        <p:txBody>
          <a:bodyPr/>
          <a:lstStyle>
            <a:lvl1pPr>
              <a:defRPr>
                <a:solidFill>
                  <a:schemeClr val="accent2"/>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D8DFD51-0054-524D-B3E0-E3356C9E25EA}"/>
              </a:ext>
            </a:extLst>
          </p:cNvPr>
          <p:cNvSpPr>
            <a:spLocks noGrp="1"/>
          </p:cNvSpPr>
          <p:nvPr>
            <p:ph sz="half" idx="1" hasCustomPrompt="1"/>
          </p:nvPr>
        </p:nvSpPr>
        <p:spPr>
          <a:xfrm>
            <a:off x="1531214" y="1482519"/>
            <a:ext cx="5156350" cy="1947766"/>
          </a:xfrm>
        </p:spPr>
        <p:txBody>
          <a:bodyPr/>
          <a:lstStyle>
            <a:lvl1pPr marL="0" indent="0">
              <a:buNone/>
              <a:defRPr/>
            </a:lvl1pPr>
          </a:lstStyle>
          <a:p>
            <a:pPr lvl="0"/>
            <a:r>
              <a:rPr lang="en-US"/>
              <a:t>Picture</a:t>
            </a:r>
          </a:p>
        </p:txBody>
      </p:sp>
      <p:sp>
        <p:nvSpPr>
          <p:cNvPr id="8" name="Text Placeholder 7">
            <a:extLst>
              <a:ext uri="{FF2B5EF4-FFF2-40B4-BE49-F238E27FC236}">
                <a16:creationId xmlns:a16="http://schemas.microsoft.com/office/drawing/2014/main" id="{7AD02127-991F-1B4F-9E7B-2750DB86773F}"/>
              </a:ext>
            </a:extLst>
          </p:cNvPr>
          <p:cNvSpPr>
            <a:spLocks noGrp="1"/>
          </p:cNvSpPr>
          <p:nvPr>
            <p:ph type="body" sz="quarter" idx="13" hasCustomPrompt="1"/>
          </p:nvPr>
        </p:nvSpPr>
        <p:spPr>
          <a:xfrm>
            <a:off x="1423164" y="847725"/>
            <a:ext cx="7425423" cy="420688"/>
          </a:xfrm>
        </p:spPr>
        <p:txBody>
          <a:bodyPr>
            <a:normAutofit/>
          </a:bodyPr>
          <a:lstStyle>
            <a:lvl1pPr marL="0" indent="0">
              <a:buNone/>
              <a:defRPr sz="2400" b="0" i="1">
                <a:solidFill>
                  <a:schemeClr val="tx2"/>
                </a:solidFill>
                <a:latin typeface="Calibri Light" panose="020F0302020204030204" pitchFamily="34" charset="0"/>
                <a:cs typeface="Calibri Light" panose="020F0302020204030204" pitchFamily="34" charset="0"/>
              </a:defRPr>
            </a:lvl1pPr>
            <a:lvl2pPr marL="457200" indent="0">
              <a:buNone/>
              <a:defRPr b="0" i="1">
                <a:solidFill>
                  <a:schemeClr val="accent6"/>
                </a:solidFill>
                <a:latin typeface="Neris Light" pitchFamily="2" charset="77"/>
              </a:defRPr>
            </a:lvl2pPr>
            <a:lvl3pPr marL="914400" indent="0">
              <a:buNone/>
              <a:defRPr b="0" i="1">
                <a:solidFill>
                  <a:schemeClr val="accent6"/>
                </a:solidFill>
                <a:latin typeface="Neris Light" pitchFamily="2" charset="77"/>
              </a:defRPr>
            </a:lvl3pPr>
            <a:lvl4pPr marL="1371600" indent="0">
              <a:buNone/>
              <a:defRPr b="0" i="1">
                <a:solidFill>
                  <a:schemeClr val="accent6"/>
                </a:solidFill>
                <a:latin typeface="Neris Light" pitchFamily="2" charset="77"/>
              </a:defRPr>
            </a:lvl4pPr>
            <a:lvl5pPr marL="1828800" indent="0">
              <a:buNone/>
              <a:defRPr b="0" i="1">
                <a:solidFill>
                  <a:schemeClr val="accent6"/>
                </a:solidFill>
                <a:latin typeface="Neris Light" pitchFamily="2" charset="77"/>
              </a:defRPr>
            </a:lvl5pPr>
          </a:lstStyle>
          <a:p>
            <a:pPr lvl="0"/>
            <a:r>
              <a:rPr lang="en-US"/>
              <a:t>Edit </a:t>
            </a:r>
            <a:r>
              <a:rPr lang="en-US" err="1"/>
              <a:t>Subheader</a:t>
            </a:r>
            <a:endParaRPr lang="en-US"/>
          </a:p>
        </p:txBody>
      </p:sp>
      <p:sp>
        <p:nvSpPr>
          <p:cNvPr id="25" name="Content Placeholder 2">
            <a:extLst>
              <a:ext uri="{FF2B5EF4-FFF2-40B4-BE49-F238E27FC236}">
                <a16:creationId xmlns:a16="http://schemas.microsoft.com/office/drawing/2014/main" id="{AC799FF3-E559-D542-A1B9-FD19CB14A057}"/>
              </a:ext>
            </a:extLst>
          </p:cNvPr>
          <p:cNvSpPr>
            <a:spLocks noGrp="1"/>
          </p:cNvSpPr>
          <p:nvPr>
            <p:ph sz="half" idx="14" hasCustomPrompt="1"/>
          </p:nvPr>
        </p:nvSpPr>
        <p:spPr>
          <a:xfrm>
            <a:off x="6687564" y="1477107"/>
            <a:ext cx="2113536" cy="3102827"/>
          </a:xfrm>
        </p:spPr>
        <p:txBody>
          <a:bodyPr anchor="ctr">
            <a:normAutofit/>
          </a:bodyPr>
          <a:lstStyle>
            <a:lvl1pPr marL="0" indent="0">
              <a:lnSpc>
                <a:spcPct val="100000"/>
              </a:lnSpc>
              <a:buFont typeface="Arial" panose="020B0604020202020204" pitchFamily="34" charset="0"/>
              <a:buNone/>
              <a:defRPr sz="1600"/>
            </a:lvl1pPr>
          </a:lstStyle>
          <a:p>
            <a:pPr lvl="0"/>
            <a:r>
              <a:rPr lang="en-US"/>
              <a:t>Explanation</a:t>
            </a:r>
          </a:p>
        </p:txBody>
      </p:sp>
      <p:sp>
        <p:nvSpPr>
          <p:cNvPr id="15" name="Content Placeholder 2">
            <a:extLst>
              <a:ext uri="{FF2B5EF4-FFF2-40B4-BE49-F238E27FC236}">
                <a16:creationId xmlns:a16="http://schemas.microsoft.com/office/drawing/2014/main" id="{E7363D61-C2D4-604D-984D-B2C32D220E61}"/>
              </a:ext>
            </a:extLst>
          </p:cNvPr>
          <p:cNvSpPr>
            <a:spLocks noGrp="1"/>
          </p:cNvSpPr>
          <p:nvPr>
            <p:ph idx="15" hasCustomPrompt="1"/>
          </p:nvPr>
        </p:nvSpPr>
        <p:spPr>
          <a:xfrm>
            <a:off x="1531214" y="3765244"/>
            <a:ext cx="4933913" cy="825512"/>
          </a:xfrm>
          <a:prstGeom prst="roundRect">
            <a:avLst>
              <a:gd name="adj" fmla="val 2394"/>
            </a:avLst>
          </a:prstGeom>
          <a:ln w="9525">
            <a:solidFill>
              <a:schemeClr val="tx2"/>
            </a:solidFill>
          </a:ln>
        </p:spPr>
        <p:txBody>
          <a:bodyPr tIns="182880">
            <a:normAutofit/>
          </a:bodyPr>
          <a:lstStyle>
            <a:lvl1pPr marL="0" indent="0">
              <a:lnSpc>
                <a:spcPct val="100000"/>
              </a:lnSpc>
              <a:buNone/>
              <a:defRPr sz="1450" i="1">
                <a:solidFill>
                  <a:schemeClr val="accent6"/>
                </a:solidFill>
              </a:defRPr>
            </a:lvl1pPr>
          </a:lstStyle>
          <a:p>
            <a:pPr lvl="0"/>
            <a:r>
              <a:rPr lang="en-US"/>
              <a:t>Enter Callout</a:t>
            </a:r>
          </a:p>
        </p:txBody>
      </p:sp>
      <p:sp>
        <p:nvSpPr>
          <p:cNvPr id="16" name="Text Placeholder 57">
            <a:extLst>
              <a:ext uri="{FF2B5EF4-FFF2-40B4-BE49-F238E27FC236}">
                <a16:creationId xmlns:a16="http://schemas.microsoft.com/office/drawing/2014/main" id="{377A80C3-C9E7-2D45-B606-83A0D3385A85}"/>
              </a:ext>
            </a:extLst>
          </p:cNvPr>
          <p:cNvSpPr>
            <a:spLocks noGrp="1"/>
          </p:cNvSpPr>
          <p:nvPr>
            <p:ph type="body" sz="quarter" idx="29" hasCustomPrompt="1"/>
          </p:nvPr>
        </p:nvSpPr>
        <p:spPr>
          <a:xfrm>
            <a:off x="3362989" y="3617613"/>
            <a:ext cx="1270362" cy="290438"/>
          </a:xfrm>
          <a:solidFill>
            <a:schemeClr val="bg1"/>
          </a:solidFill>
        </p:spPr>
        <p:txBody>
          <a:bodyPr bIns="9144">
            <a:normAutofit/>
          </a:bodyPr>
          <a:lstStyle>
            <a:lvl1pPr marL="0" indent="0" algn="ctr">
              <a:buNone/>
              <a:defRPr sz="1600" b="1" i="0" spc="300">
                <a:solidFill>
                  <a:schemeClr val="tx2"/>
                </a:solidFill>
                <a:latin typeface="Calibri" panose="020F0502020204030204" pitchFamily="34" charset="0"/>
                <a:cs typeface="Calibri" panose="020F0502020204030204" pitchFamily="34" charset="0"/>
              </a:defRPr>
            </a:lvl1pPr>
          </a:lstStyle>
          <a:p>
            <a:pPr lvl="0"/>
            <a:r>
              <a:rPr lang="en-US"/>
              <a:t>HEADER</a:t>
            </a:r>
          </a:p>
        </p:txBody>
      </p:sp>
      <p:cxnSp>
        <p:nvCxnSpPr>
          <p:cNvPr id="40" name="Straight Connector 39">
            <a:extLst>
              <a:ext uri="{FF2B5EF4-FFF2-40B4-BE49-F238E27FC236}">
                <a16:creationId xmlns:a16="http://schemas.microsoft.com/office/drawing/2014/main" id="{6E2E8D81-0373-7047-8E4B-D71C0573CD9F}"/>
              </a:ext>
            </a:extLst>
          </p:cNvPr>
          <p:cNvCxnSpPr>
            <a:cxnSpLocks/>
          </p:cNvCxnSpPr>
          <p:nvPr userDrawn="1"/>
        </p:nvCxnSpPr>
        <p:spPr>
          <a:xfrm>
            <a:off x="879541" y="4776543"/>
            <a:ext cx="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EC35078-5F9C-E240-A4EA-C3E4FC68C978}"/>
              </a:ext>
            </a:extLst>
          </p:cNvPr>
          <p:cNvCxnSpPr>
            <a:cxnSpLocks/>
          </p:cNvCxnSpPr>
          <p:nvPr userDrawn="1"/>
        </p:nvCxnSpPr>
        <p:spPr>
          <a:xfrm>
            <a:off x="879541" y="4867983"/>
            <a:ext cx="0" cy="91440"/>
          </a:xfrm>
          <a:prstGeom prst="line">
            <a:avLst/>
          </a:prstGeom>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F4451E2C-4527-084B-9D3D-31ED9A69E32C}"/>
              </a:ext>
            </a:extLst>
          </p:cNvPr>
          <p:cNvCxnSpPr>
            <a:cxnSpLocks/>
          </p:cNvCxnSpPr>
          <p:nvPr userDrawn="1"/>
        </p:nvCxnSpPr>
        <p:spPr>
          <a:xfrm>
            <a:off x="879541" y="4959423"/>
            <a:ext cx="0" cy="91440"/>
          </a:xfrm>
          <a:prstGeom prst="line">
            <a:avLst/>
          </a:prstGeom>
        </p:spPr>
        <p:style>
          <a:lnRef idx="1">
            <a:schemeClr val="accent3"/>
          </a:lnRef>
          <a:fillRef idx="0">
            <a:schemeClr val="accent3"/>
          </a:fillRef>
          <a:effectRef idx="0">
            <a:schemeClr val="accent3"/>
          </a:effectRef>
          <a:fontRef idx="minor">
            <a:schemeClr val="tx1"/>
          </a:fontRef>
        </p:style>
      </p:cxnSp>
      <p:sp>
        <p:nvSpPr>
          <p:cNvPr id="22" name="Slide Number Placeholder 5">
            <a:extLst>
              <a:ext uri="{FF2B5EF4-FFF2-40B4-BE49-F238E27FC236}">
                <a16:creationId xmlns:a16="http://schemas.microsoft.com/office/drawing/2014/main" id="{CB421A7B-C8C0-46DA-8906-841C3F4C0E54}"/>
              </a:ext>
            </a:extLst>
          </p:cNvPr>
          <p:cNvSpPr>
            <a:spLocks noGrp="1"/>
          </p:cNvSpPr>
          <p:nvPr>
            <p:ph type="sldNum" sz="quarter" idx="12"/>
          </p:nvPr>
        </p:nvSpPr>
        <p:spPr>
          <a:xfrm>
            <a:off x="6579479" y="4767263"/>
            <a:ext cx="2236801" cy="274637"/>
          </a:xfrm>
        </p:spPr>
        <p:txBody>
          <a:bodyPr/>
          <a:lstStyle>
            <a:lvl1pPr>
              <a:defRPr>
                <a:latin typeface="Calibri" panose="020F0502020204030204" pitchFamily="34" charset="0"/>
                <a:cs typeface="Calibri" panose="020F0502020204030204" pitchFamily="34" charset="0"/>
              </a:defRPr>
            </a:lvl1pPr>
          </a:lstStyle>
          <a:p>
            <a:r>
              <a:rPr lang="en-US" sz="800" dirty="0"/>
              <a:t>  </a:t>
            </a:r>
            <a:r>
              <a:rPr lang="en-US" sz="900" dirty="0"/>
              <a:t>Keep America Beautiful  </a:t>
            </a:r>
            <a:fld id="{F623929B-BBED-F146-94F6-ECC793D8F228}" type="slidenum">
              <a:rPr lang="en-US" smtClean="0"/>
              <a:pPr/>
              <a:t>‹#›</a:t>
            </a:fld>
            <a:endParaRPr lang="en-US" dirty="0"/>
          </a:p>
        </p:txBody>
      </p:sp>
      <p:pic>
        <p:nvPicPr>
          <p:cNvPr id="24" name="Graphic 23">
            <a:extLst>
              <a:ext uri="{FF2B5EF4-FFF2-40B4-BE49-F238E27FC236}">
                <a16:creationId xmlns:a16="http://schemas.microsoft.com/office/drawing/2014/main" id="{F4ACA11B-DB7D-44DE-8469-C04902EE971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093" y="4238034"/>
            <a:ext cx="1333094" cy="1333094"/>
          </a:xfrm>
          <a:prstGeom prst="rect">
            <a:avLst/>
          </a:prstGeom>
        </p:spPr>
      </p:pic>
    </p:spTree>
    <p:extLst>
      <p:ext uri="{BB962C8B-B14F-4D97-AF65-F5344CB8AC3E}">
        <p14:creationId xmlns:p14="http://schemas.microsoft.com/office/powerpoint/2010/main" val="1444849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sv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378289-C5A8-EA40-957F-3F1C0BA34253}"/>
              </a:ext>
            </a:extLst>
          </p:cNvPr>
          <p:cNvSpPr>
            <a:spLocks noGrp="1"/>
          </p:cNvSpPr>
          <p:nvPr>
            <p:ph type="title"/>
          </p:nvPr>
        </p:nvSpPr>
        <p:spPr>
          <a:xfrm>
            <a:off x="243640" y="274638"/>
            <a:ext cx="8557460" cy="993775"/>
          </a:xfrm>
          <a:prstGeom prst="rect">
            <a:avLst/>
          </a:prstGeom>
        </p:spPr>
        <p:txBody>
          <a:bodyPr vert="horz" lIns="91440" tIns="45720" rIns="91440" bIns="45720" rtlCol="0" anchor="t">
            <a:normAutofit/>
          </a:bodyPr>
          <a:lstStyle/>
          <a:p>
            <a:r>
              <a:rPr lang="en-US"/>
              <a:t>Click to edit Master title</a:t>
            </a:r>
          </a:p>
        </p:txBody>
      </p:sp>
      <p:sp>
        <p:nvSpPr>
          <p:cNvPr id="3" name="Text Placeholder 2">
            <a:extLst>
              <a:ext uri="{FF2B5EF4-FFF2-40B4-BE49-F238E27FC236}">
                <a16:creationId xmlns:a16="http://schemas.microsoft.com/office/drawing/2014/main" id="{19090492-7AE6-5446-AD31-8F1B4FFE5C71}"/>
              </a:ext>
            </a:extLst>
          </p:cNvPr>
          <p:cNvSpPr>
            <a:spLocks noGrp="1"/>
          </p:cNvSpPr>
          <p:nvPr>
            <p:ph type="body" idx="1"/>
          </p:nvPr>
        </p:nvSpPr>
        <p:spPr>
          <a:xfrm>
            <a:off x="243640" y="1370013"/>
            <a:ext cx="855746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BD6957-4D7C-FD43-8D2B-C01B24CA90EE}"/>
              </a:ext>
            </a:extLst>
          </p:cNvPr>
          <p:cNvSpPr>
            <a:spLocks noGrp="1"/>
          </p:cNvSpPr>
          <p:nvPr>
            <p:ph type="sldNum" sz="quarter" idx="4"/>
          </p:nvPr>
        </p:nvSpPr>
        <p:spPr>
          <a:xfrm>
            <a:off x="8253930" y="4767263"/>
            <a:ext cx="646430" cy="274637"/>
          </a:xfrm>
          <a:prstGeom prst="rect">
            <a:avLst/>
          </a:prstGeom>
        </p:spPr>
        <p:txBody>
          <a:bodyPr vert="horz" lIns="91440" tIns="45720" rIns="91440" bIns="45720" rtlCol="0" anchor="ctr"/>
          <a:lstStyle>
            <a:lvl1pPr algn="r">
              <a:defRPr sz="1000" b="0" i="0">
                <a:solidFill>
                  <a:schemeClr val="accent5"/>
                </a:solidFill>
                <a:latin typeface="Neris Light" pitchFamily="2" charset="77"/>
              </a:defRPr>
            </a:lvl1pPr>
          </a:lstStyle>
          <a:p>
            <a:fld id="{F623929B-BBED-F146-94F6-ECC793D8F228}" type="slidenum">
              <a:rPr lang="en-US" smtClean="0"/>
              <a:pPr/>
              <a:t>‹#›</a:t>
            </a:fld>
            <a:endParaRPr lang="en-US" dirty="0"/>
          </a:p>
        </p:txBody>
      </p:sp>
      <p:sp>
        <p:nvSpPr>
          <p:cNvPr id="13" name="Rectangle 12">
            <a:extLst>
              <a:ext uri="{FF2B5EF4-FFF2-40B4-BE49-F238E27FC236}">
                <a16:creationId xmlns:a16="http://schemas.microsoft.com/office/drawing/2014/main" id="{A87F85D1-03AF-EE40-9502-E4150E244FB4}"/>
              </a:ext>
            </a:extLst>
          </p:cNvPr>
          <p:cNvSpPr/>
          <p:nvPr userDrawn="1"/>
        </p:nvSpPr>
        <p:spPr>
          <a:xfrm>
            <a:off x="928542" y="4767262"/>
            <a:ext cx="1125629" cy="338554"/>
          </a:xfrm>
          <a:prstGeom prst="rect">
            <a:avLst/>
          </a:prstGeom>
        </p:spPr>
        <p:txBody>
          <a:bodyPr wrap="none">
            <a:spAutoFit/>
          </a:bodyPr>
          <a:lstStyle/>
          <a:p>
            <a:r>
              <a:rPr lang="en-US" sz="800" b="0" i="0" dirty="0">
                <a:solidFill>
                  <a:schemeClr val="tx2"/>
                </a:solidFill>
                <a:latin typeface="Neris SemiBold" pitchFamily="2" charset="77"/>
              </a:rPr>
              <a:t>KAB.org</a:t>
            </a:r>
          </a:p>
          <a:p>
            <a:r>
              <a:rPr lang="en-US" sz="800" b="0" i="0" dirty="0">
                <a:solidFill>
                  <a:schemeClr val="tx2"/>
                </a:solidFill>
                <a:latin typeface="Neris SemiBold" pitchFamily="2" charset="77"/>
              </a:rPr>
              <a:t>#DoBeautifulThings</a:t>
            </a:r>
          </a:p>
        </p:txBody>
      </p:sp>
      <p:cxnSp>
        <p:nvCxnSpPr>
          <p:cNvPr id="5" name="Straight Connector 4">
            <a:extLst>
              <a:ext uri="{FF2B5EF4-FFF2-40B4-BE49-F238E27FC236}">
                <a16:creationId xmlns:a16="http://schemas.microsoft.com/office/drawing/2014/main" id="{3A99F637-10A6-D84E-BA38-B576F3A40A5A}"/>
              </a:ext>
            </a:extLst>
          </p:cNvPr>
          <p:cNvCxnSpPr/>
          <p:nvPr userDrawn="1"/>
        </p:nvCxnSpPr>
        <p:spPr>
          <a:xfrm>
            <a:off x="0" y="4707172"/>
            <a:ext cx="9144000" cy="0"/>
          </a:xfrm>
          <a:prstGeom prst="line">
            <a:avLst/>
          </a:prstGeom>
          <a:ln>
            <a:gradFill>
              <a:gsLst>
                <a:gs pos="100000">
                  <a:schemeClr val="bg1"/>
                </a:gs>
                <a:gs pos="0">
                  <a:schemeClr val="tx2"/>
                </a:gs>
              </a:gsLst>
              <a:lin ang="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68BF93D-5A2E-474C-A800-8B91861CFC20}"/>
              </a:ext>
            </a:extLst>
          </p:cNvPr>
          <p:cNvCxnSpPr>
            <a:cxnSpLocks/>
          </p:cNvCxnSpPr>
          <p:nvPr userDrawn="1"/>
        </p:nvCxnSpPr>
        <p:spPr>
          <a:xfrm>
            <a:off x="879541" y="4776543"/>
            <a:ext cx="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06EBBE9-50A3-3942-8E38-0DB4DDF5069D}"/>
              </a:ext>
            </a:extLst>
          </p:cNvPr>
          <p:cNvCxnSpPr>
            <a:cxnSpLocks/>
          </p:cNvCxnSpPr>
          <p:nvPr userDrawn="1"/>
        </p:nvCxnSpPr>
        <p:spPr>
          <a:xfrm>
            <a:off x="879541" y="4867983"/>
            <a:ext cx="0" cy="91440"/>
          </a:xfrm>
          <a:prstGeom prst="line">
            <a:avLst/>
          </a:prstGeom>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032D5AF7-A791-A44D-86EC-44B234F1B8F4}"/>
              </a:ext>
            </a:extLst>
          </p:cNvPr>
          <p:cNvCxnSpPr>
            <a:cxnSpLocks/>
          </p:cNvCxnSpPr>
          <p:nvPr userDrawn="1"/>
        </p:nvCxnSpPr>
        <p:spPr>
          <a:xfrm>
            <a:off x="879541" y="4959423"/>
            <a:ext cx="0" cy="91440"/>
          </a:xfrm>
          <a:prstGeom prst="line">
            <a:avLst/>
          </a:prstGeom>
        </p:spPr>
        <p:style>
          <a:lnRef idx="1">
            <a:schemeClr val="accent3"/>
          </a:lnRef>
          <a:fillRef idx="0">
            <a:schemeClr val="accent3"/>
          </a:fillRef>
          <a:effectRef idx="0">
            <a:schemeClr val="accent3"/>
          </a:effectRef>
          <a:fontRef idx="minor">
            <a:schemeClr val="tx1"/>
          </a:fontRef>
        </p:style>
      </p:cxnSp>
      <p:pic>
        <p:nvPicPr>
          <p:cNvPr id="7" name="Graphic 6">
            <a:extLst>
              <a:ext uri="{FF2B5EF4-FFF2-40B4-BE49-F238E27FC236}">
                <a16:creationId xmlns:a16="http://schemas.microsoft.com/office/drawing/2014/main" id="{E43C8CE9-A059-4B57-8596-C2ED063FF363}"/>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0" y="4338596"/>
            <a:ext cx="1333094" cy="1333094"/>
          </a:xfrm>
          <a:prstGeom prst="rect">
            <a:avLst/>
          </a:prstGeom>
        </p:spPr>
      </p:pic>
    </p:spTree>
    <p:extLst>
      <p:ext uri="{BB962C8B-B14F-4D97-AF65-F5344CB8AC3E}">
        <p14:creationId xmlns:p14="http://schemas.microsoft.com/office/powerpoint/2010/main" val="1065115855"/>
      </p:ext>
    </p:extLst>
  </p:cSld>
  <p:clrMap bg1="lt1" tx1="dk1" bg2="lt2" tx2="dk2" accent1="accent1" accent2="accent2" accent3="accent3" accent4="accent4" accent5="accent5" accent6="accent6" hlink="hlink" folHlink="folHlink"/>
  <p:sldLayoutIdLst>
    <p:sldLayoutId id="2147483689" r:id="rId1"/>
    <p:sldLayoutId id="2147483728" r:id="rId2"/>
    <p:sldLayoutId id="2147483735" r:id="rId3"/>
    <p:sldLayoutId id="2147483746" r:id="rId4"/>
    <p:sldLayoutId id="2147483736" r:id="rId5"/>
    <p:sldLayoutId id="2147483731" r:id="rId6"/>
    <p:sldLayoutId id="2147483734" r:id="rId7"/>
    <p:sldLayoutId id="2147483747" r:id="rId8"/>
    <p:sldLayoutId id="2147483739" r:id="rId9"/>
    <p:sldLayoutId id="2147483738" r:id="rId10"/>
    <p:sldLayoutId id="2147483729" r:id="rId11"/>
    <p:sldLayoutId id="2147483733" r:id="rId12"/>
    <p:sldLayoutId id="2147483748" r:id="rId13"/>
    <p:sldLayoutId id="2147483715" r:id="rId14"/>
    <p:sldLayoutId id="2147483749" r:id="rId15"/>
    <p:sldLayoutId id="2147483741" r:id="rId16"/>
    <p:sldLayoutId id="2147483730" r:id="rId17"/>
    <p:sldLayoutId id="2147483726" r:id="rId18"/>
    <p:sldLayoutId id="2147483732" r:id="rId19"/>
    <p:sldLayoutId id="2147483737" r:id="rId20"/>
    <p:sldLayoutId id="2147483745" r:id="rId21"/>
    <p:sldLayoutId id="2147483740" r:id="rId22"/>
    <p:sldLayoutId id="2147483744" r:id="rId23"/>
  </p:sldLayoutIdLst>
  <p:hf hdr="0" ftr="0" dt="0"/>
  <p:txStyles>
    <p:titleStyle>
      <a:lvl1pPr algn="l" defTabSz="914400" rtl="0" eaLnBrk="1" latinLnBrk="0" hangingPunct="1">
        <a:lnSpc>
          <a:spcPct val="90000"/>
        </a:lnSpc>
        <a:spcBef>
          <a:spcPct val="0"/>
        </a:spcBef>
        <a:buNone/>
        <a:defRPr sz="3200" b="1" i="0" kern="1200">
          <a:solidFill>
            <a:schemeClr val="accent2"/>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2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6" userDrawn="1">
          <p15:clr>
            <a:srgbClr val="F26B43"/>
          </p15:clr>
        </p15:guide>
        <p15:guide id="2" pos="554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chart" Target="../charts/chart1.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35.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2.png"/><Relationship Id="rId7" Type="http://schemas.openxmlformats.org/officeDocument/2006/relationships/diagramQuickStyle" Target="../diagrams/quickStyle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microsoft.com/office/2007/relationships/hdphoto" Target="../media/hdphoto1.wdp"/><Relationship Id="rId9" Type="http://schemas.microsoft.com/office/2007/relationships/diagramDrawing" Target="../diagrams/drawing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svg"/><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4.png"/><Relationship Id="rId3" Type="http://schemas.openxmlformats.org/officeDocument/2006/relationships/hyperlink" Target="https://www.facebook.com/KeepAmericaBeautiful" TargetMode="External"/><Relationship Id="rId7" Type="http://schemas.openxmlformats.org/officeDocument/2006/relationships/image" Target="../media/image50.png"/><Relationship Id="rId12" Type="http://schemas.openxmlformats.org/officeDocument/2006/relationships/hyperlink" Target="https://twitter.com/kabtweet" TargetMode="External"/><Relationship Id="rId17" Type="http://schemas.openxmlformats.org/officeDocument/2006/relationships/image" Target="../media/image57.jpeg"/><Relationship Id="rId2" Type="http://schemas.openxmlformats.org/officeDocument/2006/relationships/hyperlink" Target="http://www.kab.org/litterstudy" TargetMode="External"/><Relationship Id="rId16" Type="http://schemas.openxmlformats.org/officeDocument/2006/relationships/image" Target="../media/image56.emf"/><Relationship Id="rId1" Type="http://schemas.openxmlformats.org/officeDocument/2006/relationships/slideLayout" Target="../slideLayouts/slideLayout23.xml"/><Relationship Id="rId6" Type="http://schemas.openxmlformats.org/officeDocument/2006/relationships/hyperlink" Target="https://www.youtube.com/user/KABNETWORK" TargetMode="External"/><Relationship Id="rId11" Type="http://schemas.openxmlformats.org/officeDocument/2006/relationships/image" Target="../media/image53.svg"/><Relationship Id="rId5" Type="http://schemas.openxmlformats.org/officeDocument/2006/relationships/image" Target="../media/image49.svg"/><Relationship Id="rId15" Type="http://schemas.openxmlformats.org/officeDocument/2006/relationships/hyperlink" Target="http://kab.org/" TargetMode="External"/><Relationship Id="rId10" Type="http://schemas.openxmlformats.org/officeDocument/2006/relationships/image" Target="../media/image52.png"/><Relationship Id="rId4" Type="http://schemas.openxmlformats.org/officeDocument/2006/relationships/image" Target="../media/image48.png"/><Relationship Id="rId9" Type="http://schemas.openxmlformats.org/officeDocument/2006/relationships/hyperlink" Target="https://www.instagram.com/keepamericabeautiful/" TargetMode="External"/><Relationship Id="rId14" Type="http://schemas.openxmlformats.org/officeDocument/2006/relationships/image" Target="../media/image55.svg"/></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26.emf"/></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9.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3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white surface with a grey background&#10;&#10;Description automatically generated with low confidence">
            <a:extLst>
              <a:ext uri="{FF2B5EF4-FFF2-40B4-BE49-F238E27FC236}">
                <a16:creationId xmlns:a16="http://schemas.microsoft.com/office/drawing/2014/main" id="{8A02E4F0-2AAB-4603-A404-A6B75D3BCAD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0" y="0"/>
            <a:ext cx="9144000" cy="5143500"/>
          </a:xfrm>
          <a:prstGeom prst="rect">
            <a:avLst/>
          </a:prstGeom>
        </p:spPr>
      </p:pic>
      <p:pic>
        <p:nvPicPr>
          <p:cNvPr id="11" name="Picture 10" descr="A picture containing plastic&#10;&#10;Description automatically generated">
            <a:extLst>
              <a:ext uri="{FF2B5EF4-FFF2-40B4-BE49-F238E27FC236}">
                <a16:creationId xmlns:a16="http://schemas.microsoft.com/office/drawing/2014/main" id="{73FC79FF-1810-4815-B8DA-D16F7431DF56}"/>
              </a:ext>
            </a:extLst>
          </p:cNvPr>
          <p:cNvPicPr>
            <a:picLocks noChangeAspect="1"/>
          </p:cNvPicPr>
          <p:nvPr/>
        </p:nvPicPr>
        <p:blipFill rotWithShape="1">
          <a:blip r:embed="rId5"/>
          <a:srcRect l="15849" t="6388" r="13447" b="14326"/>
          <a:stretch/>
        </p:blipFill>
        <p:spPr>
          <a:xfrm>
            <a:off x="5313852" y="624354"/>
            <a:ext cx="3291370" cy="3690804"/>
          </a:xfrm>
          <a:prstGeom prst="rect">
            <a:avLst/>
          </a:prstGeom>
        </p:spPr>
      </p:pic>
      <p:sp>
        <p:nvSpPr>
          <p:cNvPr id="2" name="Title 1">
            <a:extLst>
              <a:ext uri="{FF2B5EF4-FFF2-40B4-BE49-F238E27FC236}">
                <a16:creationId xmlns:a16="http://schemas.microsoft.com/office/drawing/2014/main" id="{8297C790-108C-470B-BEDE-FA6CB9426D95}"/>
              </a:ext>
            </a:extLst>
          </p:cNvPr>
          <p:cNvSpPr>
            <a:spLocks noGrp="1"/>
          </p:cNvSpPr>
          <p:nvPr>
            <p:ph type="title"/>
          </p:nvPr>
        </p:nvSpPr>
        <p:spPr>
          <a:xfrm>
            <a:off x="-62283" y="490579"/>
            <a:ext cx="5331425" cy="401096"/>
          </a:xfrm>
        </p:spPr>
        <p:txBody>
          <a:bodyPr>
            <a:noAutofit/>
          </a:bodyPr>
          <a:lstStyle/>
          <a:p>
            <a:pPr algn="ctr"/>
            <a:r>
              <a:rPr lang="en-US" sz="1600" b="0" dirty="0">
                <a:solidFill>
                  <a:schemeClr val="accent4">
                    <a:lumMod val="65000"/>
                  </a:schemeClr>
                </a:solidFill>
                <a:latin typeface="Neris Light" panose="00000400000000000000" pitchFamily="50" charset="0"/>
              </a:rPr>
              <a:t>2021 Keep Louisiana Beautiful Conference</a:t>
            </a:r>
          </a:p>
        </p:txBody>
      </p:sp>
      <p:sp>
        <p:nvSpPr>
          <p:cNvPr id="5" name="Title 1">
            <a:extLst>
              <a:ext uri="{FF2B5EF4-FFF2-40B4-BE49-F238E27FC236}">
                <a16:creationId xmlns:a16="http://schemas.microsoft.com/office/drawing/2014/main" id="{16E685C6-F625-42EE-AB5A-3D7BAB0A1485}"/>
              </a:ext>
            </a:extLst>
          </p:cNvPr>
          <p:cNvSpPr txBox="1">
            <a:spLocks/>
          </p:cNvSpPr>
          <p:nvPr/>
        </p:nvSpPr>
        <p:spPr>
          <a:xfrm>
            <a:off x="189186" y="1098380"/>
            <a:ext cx="4828488" cy="1798572"/>
          </a:xfrm>
          <a:prstGeom prst="rect">
            <a:avLst/>
          </a:prstGeom>
        </p:spPr>
        <p:txBody>
          <a:bodyPr>
            <a:noAutofit/>
          </a:bodyPr>
          <a:lstStyle>
            <a:lvl1pPr algn="l" defTabSz="914400" rtl="0" eaLnBrk="1" latinLnBrk="0" hangingPunct="1">
              <a:lnSpc>
                <a:spcPct val="90000"/>
              </a:lnSpc>
              <a:spcBef>
                <a:spcPct val="0"/>
              </a:spcBef>
              <a:buNone/>
              <a:defRPr sz="3200" b="1" i="0" kern="1200">
                <a:solidFill>
                  <a:schemeClr val="accent2"/>
                </a:solidFill>
                <a:latin typeface="Calibri" panose="020F0502020204030204" pitchFamily="34" charset="0"/>
                <a:ea typeface="+mj-ea"/>
                <a:cs typeface="Calibri" panose="020F0502020204030204" pitchFamily="34" charset="0"/>
              </a:defRPr>
            </a:lvl1pPr>
          </a:lstStyle>
          <a:p>
            <a:pPr algn="ctr">
              <a:lnSpc>
                <a:spcPct val="120000"/>
              </a:lnSpc>
            </a:pPr>
            <a:r>
              <a:rPr lang="en-US" sz="2400" dirty="0">
                <a:solidFill>
                  <a:srgbClr val="000000"/>
                </a:solidFill>
                <a:latin typeface="Neris Light" panose="00000400000000000000" pitchFamily="50" charset="0"/>
              </a:rPr>
              <a:t>Lessons from the</a:t>
            </a:r>
          </a:p>
          <a:p>
            <a:pPr algn="ctr">
              <a:lnSpc>
                <a:spcPct val="120000"/>
              </a:lnSpc>
            </a:pPr>
            <a:r>
              <a:rPr lang="en-US" sz="2800" dirty="0">
                <a:solidFill>
                  <a:srgbClr val="3AAD73"/>
                </a:solidFill>
                <a:latin typeface="Neris Black" panose="00000A00000000000000" pitchFamily="50" charset="0"/>
              </a:rPr>
              <a:t>Keep America Beautiful 2020 National Litter Study</a:t>
            </a:r>
          </a:p>
          <a:p>
            <a:pPr algn="ctr">
              <a:lnSpc>
                <a:spcPct val="120000"/>
              </a:lnSpc>
            </a:pPr>
            <a:endParaRPr lang="en-US" sz="1600" dirty="0">
              <a:solidFill>
                <a:srgbClr val="000000"/>
              </a:solidFill>
              <a:latin typeface="Neris Light" panose="00000400000000000000" pitchFamily="50" charset="0"/>
            </a:endParaRPr>
          </a:p>
        </p:txBody>
      </p:sp>
      <p:sp>
        <p:nvSpPr>
          <p:cNvPr id="6" name="Slide Number Placeholder 4">
            <a:extLst>
              <a:ext uri="{FF2B5EF4-FFF2-40B4-BE49-F238E27FC236}">
                <a16:creationId xmlns:a16="http://schemas.microsoft.com/office/drawing/2014/main" id="{4C1DBCB4-4829-413C-AA32-D5498693CA4B}"/>
              </a:ext>
            </a:extLst>
          </p:cNvPr>
          <p:cNvSpPr txBox="1">
            <a:spLocks/>
          </p:cNvSpPr>
          <p:nvPr/>
        </p:nvSpPr>
        <p:spPr>
          <a:xfrm>
            <a:off x="5841136" y="4272276"/>
            <a:ext cx="2236801" cy="274637"/>
          </a:xfrm>
          <a:prstGeom prst="rect">
            <a:avLst/>
          </a:prstGeom>
        </p:spPr>
        <p:txBody>
          <a:bodyPr vert="horz" lIns="91440" tIns="45720" rIns="91440" bIns="45720" rtlCol="0" anchor="ctr">
            <a:normAutofit/>
          </a:bodyPr>
          <a:lstStyle>
            <a:defPPr>
              <a:defRPr lang="en-US"/>
            </a:defPPr>
            <a:lvl1pPr marL="0" algn="r" defTabSz="914306" rtl="0" eaLnBrk="1" latinLnBrk="0" hangingPunct="1">
              <a:defRPr sz="1000" b="0" i="0" kern="1200">
                <a:solidFill>
                  <a:schemeClr val="accent5"/>
                </a:solidFill>
                <a:latin typeface="Calibri" panose="020F0502020204030204" pitchFamily="34" charset="0"/>
                <a:ea typeface="+mn-ea"/>
                <a:cs typeface="Calibri" panose="020F0502020204030204" pitchFamily="34" charset="0"/>
              </a:defRPr>
            </a:lvl1pPr>
            <a:lvl2pPr marL="457154" algn="l" defTabSz="914306" rtl="0" eaLnBrk="1" latinLnBrk="0" hangingPunct="1">
              <a:defRPr sz="1799" kern="1200">
                <a:solidFill>
                  <a:schemeClr val="tx1"/>
                </a:solidFill>
                <a:latin typeface="+mn-lt"/>
                <a:ea typeface="+mn-ea"/>
                <a:cs typeface="+mn-cs"/>
              </a:defRPr>
            </a:lvl2pPr>
            <a:lvl3pPr marL="914306" algn="l" defTabSz="914306" rtl="0" eaLnBrk="1" latinLnBrk="0" hangingPunct="1">
              <a:defRPr sz="1799" kern="1200">
                <a:solidFill>
                  <a:schemeClr val="tx1"/>
                </a:solidFill>
                <a:latin typeface="+mn-lt"/>
                <a:ea typeface="+mn-ea"/>
                <a:cs typeface="+mn-cs"/>
              </a:defRPr>
            </a:lvl3pPr>
            <a:lvl4pPr marL="1371460" algn="l" defTabSz="914306" rtl="0" eaLnBrk="1" latinLnBrk="0" hangingPunct="1">
              <a:defRPr sz="1799" kern="1200">
                <a:solidFill>
                  <a:schemeClr val="tx1"/>
                </a:solidFill>
                <a:latin typeface="+mn-lt"/>
                <a:ea typeface="+mn-ea"/>
                <a:cs typeface="+mn-cs"/>
              </a:defRPr>
            </a:lvl4pPr>
            <a:lvl5pPr marL="1828612" algn="l" defTabSz="914306" rtl="0" eaLnBrk="1" latinLnBrk="0" hangingPunct="1">
              <a:defRPr sz="1799" kern="1200">
                <a:solidFill>
                  <a:schemeClr val="tx1"/>
                </a:solidFill>
                <a:latin typeface="+mn-lt"/>
                <a:ea typeface="+mn-ea"/>
                <a:cs typeface="+mn-cs"/>
              </a:defRPr>
            </a:lvl5pPr>
            <a:lvl6pPr marL="2285766" algn="l" defTabSz="914306" rtl="0" eaLnBrk="1" latinLnBrk="0" hangingPunct="1">
              <a:defRPr sz="1799" kern="1200">
                <a:solidFill>
                  <a:schemeClr val="tx1"/>
                </a:solidFill>
                <a:latin typeface="+mn-lt"/>
                <a:ea typeface="+mn-ea"/>
                <a:cs typeface="+mn-cs"/>
              </a:defRPr>
            </a:lvl6pPr>
            <a:lvl7pPr marL="2742919" algn="l" defTabSz="914306" rtl="0" eaLnBrk="1" latinLnBrk="0" hangingPunct="1">
              <a:defRPr sz="1799" kern="1200">
                <a:solidFill>
                  <a:schemeClr val="tx1"/>
                </a:solidFill>
                <a:latin typeface="+mn-lt"/>
                <a:ea typeface="+mn-ea"/>
                <a:cs typeface="+mn-cs"/>
              </a:defRPr>
            </a:lvl7pPr>
            <a:lvl8pPr marL="3200072" algn="l" defTabSz="914306" rtl="0" eaLnBrk="1" latinLnBrk="0" hangingPunct="1">
              <a:defRPr sz="1799" kern="1200">
                <a:solidFill>
                  <a:schemeClr val="tx1"/>
                </a:solidFill>
                <a:latin typeface="+mn-lt"/>
                <a:ea typeface="+mn-ea"/>
                <a:cs typeface="+mn-cs"/>
              </a:defRPr>
            </a:lvl8pPr>
            <a:lvl9pPr marL="3657226" algn="l" defTabSz="914306" rtl="0" eaLnBrk="1" latinLnBrk="0" hangingPunct="1">
              <a:defRPr sz="1799" kern="1200">
                <a:solidFill>
                  <a:schemeClr val="tx1"/>
                </a:solidFill>
                <a:latin typeface="+mn-lt"/>
                <a:ea typeface="+mn-ea"/>
                <a:cs typeface="+mn-cs"/>
              </a:defRPr>
            </a:lvl9pPr>
          </a:lstStyle>
          <a:p>
            <a:pPr algn="ctr">
              <a:spcAft>
                <a:spcPts val="600"/>
              </a:spcAft>
            </a:pPr>
            <a:r>
              <a:rPr lang="en-US" sz="800" dirty="0">
                <a:latin typeface="Neris Thin" panose="00000300000000000000" pitchFamily="50" charset="0"/>
              </a:rPr>
              <a:t>  </a:t>
            </a:r>
            <a:r>
              <a:rPr lang="en-US" sz="800" dirty="0">
                <a:solidFill>
                  <a:schemeClr val="bg2">
                    <a:lumMod val="50000"/>
                  </a:schemeClr>
                </a:solidFill>
                <a:latin typeface="Neris Thin" panose="00000300000000000000" pitchFamily="50" charset="0"/>
              </a:rPr>
              <a:t>Credit: Keep Jacksonville Beautiful </a:t>
            </a:r>
          </a:p>
        </p:txBody>
      </p:sp>
      <p:sp>
        <p:nvSpPr>
          <p:cNvPr id="8" name="Slide Number Placeholder 4">
            <a:extLst>
              <a:ext uri="{FF2B5EF4-FFF2-40B4-BE49-F238E27FC236}">
                <a16:creationId xmlns:a16="http://schemas.microsoft.com/office/drawing/2014/main" id="{F1597012-30E3-4BBC-892E-B90606A0BD64}"/>
              </a:ext>
            </a:extLst>
          </p:cNvPr>
          <p:cNvSpPr txBox="1">
            <a:spLocks/>
          </p:cNvSpPr>
          <p:nvPr/>
        </p:nvSpPr>
        <p:spPr>
          <a:xfrm>
            <a:off x="869316" y="3176062"/>
            <a:ext cx="3607272" cy="1075763"/>
          </a:xfrm>
          <a:prstGeom prst="rect">
            <a:avLst/>
          </a:prstGeom>
        </p:spPr>
        <p:txBody>
          <a:bodyPr vert="horz" lIns="91440" tIns="45720" rIns="91440" bIns="45720" rtlCol="0" anchor="ctr">
            <a:normAutofit lnSpcReduction="10000"/>
          </a:bodyPr>
          <a:lstStyle>
            <a:defPPr>
              <a:defRPr lang="en-US"/>
            </a:defPPr>
            <a:lvl1pPr marL="0" algn="r" defTabSz="914306" rtl="0" eaLnBrk="1" latinLnBrk="0" hangingPunct="1">
              <a:defRPr sz="1000" b="0" i="0" kern="1200">
                <a:solidFill>
                  <a:schemeClr val="accent5"/>
                </a:solidFill>
                <a:latin typeface="Calibri" panose="020F0502020204030204" pitchFamily="34" charset="0"/>
                <a:ea typeface="+mn-ea"/>
                <a:cs typeface="Calibri" panose="020F0502020204030204" pitchFamily="34" charset="0"/>
              </a:defRPr>
            </a:lvl1pPr>
            <a:lvl2pPr marL="457154" algn="l" defTabSz="914306" rtl="0" eaLnBrk="1" latinLnBrk="0" hangingPunct="1">
              <a:defRPr sz="1799" kern="1200">
                <a:solidFill>
                  <a:schemeClr val="tx1"/>
                </a:solidFill>
                <a:latin typeface="+mn-lt"/>
                <a:ea typeface="+mn-ea"/>
                <a:cs typeface="+mn-cs"/>
              </a:defRPr>
            </a:lvl2pPr>
            <a:lvl3pPr marL="914306" algn="l" defTabSz="914306" rtl="0" eaLnBrk="1" latinLnBrk="0" hangingPunct="1">
              <a:defRPr sz="1799" kern="1200">
                <a:solidFill>
                  <a:schemeClr val="tx1"/>
                </a:solidFill>
                <a:latin typeface="+mn-lt"/>
                <a:ea typeface="+mn-ea"/>
                <a:cs typeface="+mn-cs"/>
              </a:defRPr>
            </a:lvl3pPr>
            <a:lvl4pPr marL="1371460" algn="l" defTabSz="914306" rtl="0" eaLnBrk="1" latinLnBrk="0" hangingPunct="1">
              <a:defRPr sz="1799" kern="1200">
                <a:solidFill>
                  <a:schemeClr val="tx1"/>
                </a:solidFill>
                <a:latin typeface="+mn-lt"/>
                <a:ea typeface="+mn-ea"/>
                <a:cs typeface="+mn-cs"/>
              </a:defRPr>
            </a:lvl4pPr>
            <a:lvl5pPr marL="1828612" algn="l" defTabSz="914306" rtl="0" eaLnBrk="1" latinLnBrk="0" hangingPunct="1">
              <a:defRPr sz="1799" kern="1200">
                <a:solidFill>
                  <a:schemeClr val="tx1"/>
                </a:solidFill>
                <a:latin typeface="+mn-lt"/>
                <a:ea typeface="+mn-ea"/>
                <a:cs typeface="+mn-cs"/>
              </a:defRPr>
            </a:lvl5pPr>
            <a:lvl6pPr marL="2285766" algn="l" defTabSz="914306" rtl="0" eaLnBrk="1" latinLnBrk="0" hangingPunct="1">
              <a:defRPr sz="1799" kern="1200">
                <a:solidFill>
                  <a:schemeClr val="tx1"/>
                </a:solidFill>
                <a:latin typeface="+mn-lt"/>
                <a:ea typeface="+mn-ea"/>
                <a:cs typeface="+mn-cs"/>
              </a:defRPr>
            </a:lvl6pPr>
            <a:lvl7pPr marL="2742919" algn="l" defTabSz="914306" rtl="0" eaLnBrk="1" latinLnBrk="0" hangingPunct="1">
              <a:defRPr sz="1799" kern="1200">
                <a:solidFill>
                  <a:schemeClr val="tx1"/>
                </a:solidFill>
                <a:latin typeface="+mn-lt"/>
                <a:ea typeface="+mn-ea"/>
                <a:cs typeface="+mn-cs"/>
              </a:defRPr>
            </a:lvl7pPr>
            <a:lvl8pPr marL="3200072" algn="l" defTabSz="914306" rtl="0" eaLnBrk="1" latinLnBrk="0" hangingPunct="1">
              <a:defRPr sz="1799" kern="1200">
                <a:solidFill>
                  <a:schemeClr val="tx1"/>
                </a:solidFill>
                <a:latin typeface="+mn-lt"/>
                <a:ea typeface="+mn-ea"/>
                <a:cs typeface="+mn-cs"/>
              </a:defRPr>
            </a:lvl8pPr>
            <a:lvl9pPr marL="3657226" algn="l" defTabSz="914306" rtl="0" eaLnBrk="1" latinLnBrk="0" hangingPunct="1">
              <a:defRPr sz="1799" kern="1200">
                <a:solidFill>
                  <a:schemeClr val="tx1"/>
                </a:solidFill>
                <a:latin typeface="+mn-lt"/>
                <a:ea typeface="+mn-ea"/>
                <a:cs typeface="+mn-cs"/>
              </a:defRPr>
            </a:lvl9pPr>
          </a:lstStyle>
          <a:p>
            <a:pPr algn="ctr">
              <a:spcAft>
                <a:spcPts val="600"/>
              </a:spcAft>
            </a:pPr>
            <a:r>
              <a:rPr lang="en-US" sz="1050" b="1" dirty="0">
                <a:solidFill>
                  <a:srgbClr val="000000"/>
                </a:solidFill>
                <a:latin typeface="Neris Light" panose="00000400000000000000" pitchFamily="50" charset="0"/>
              </a:rPr>
              <a:t>David Scott, Ph.D., </a:t>
            </a:r>
          </a:p>
          <a:p>
            <a:pPr algn="ctr">
              <a:spcAft>
                <a:spcPts val="600"/>
              </a:spcAft>
            </a:pPr>
            <a:r>
              <a:rPr lang="en-US" sz="1050" b="1" dirty="0">
                <a:solidFill>
                  <a:srgbClr val="000000"/>
                </a:solidFill>
                <a:latin typeface="Neris Light" panose="00000400000000000000" pitchFamily="50" charset="0"/>
              </a:rPr>
              <a:t>Sr. Director, Research, Monitoring, &amp; Evaluation</a:t>
            </a:r>
          </a:p>
          <a:p>
            <a:pPr algn="ctr">
              <a:spcAft>
                <a:spcPts val="600"/>
              </a:spcAft>
            </a:pPr>
            <a:r>
              <a:rPr lang="en-US" sz="1050" b="1" dirty="0">
                <a:solidFill>
                  <a:srgbClr val="000000"/>
                </a:solidFill>
                <a:latin typeface="Neris Thin" panose="00000300000000000000" pitchFamily="50" charset="0"/>
              </a:rPr>
              <a:t>October 14, 2021</a:t>
            </a:r>
          </a:p>
          <a:p>
            <a:pPr algn="ctr">
              <a:spcBef>
                <a:spcPts val="1200"/>
              </a:spcBef>
              <a:spcAft>
                <a:spcPts val="600"/>
              </a:spcAft>
            </a:pPr>
            <a:r>
              <a:rPr lang="en-US" sz="1050" b="1" dirty="0">
                <a:solidFill>
                  <a:srgbClr val="3AAD73"/>
                </a:solidFill>
                <a:latin typeface="Neris Light" panose="00000400000000000000" pitchFamily="50" charset="0"/>
              </a:rPr>
              <a:t>kab.org/litter-study</a:t>
            </a:r>
          </a:p>
        </p:txBody>
      </p:sp>
    </p:spTree>
    <p:extLst>
      <p:ext uri="{BB962C8B-B14F-4D97-AF65-F5344CB8AC3E}">
        <p14:creationId xmlns:p14="http://schemas.microsoft.com/office/powerpoint/2010/main" val="1805125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D5C01-FAFD-41CC-98B3-98B9EA0358A7}"/>
              </a:ext>
            </a:extLst>
          </p:cNvPr>
          <p:cNvSpPr>
            <a:spLocks noGrp="1"/>
          </p:cNvSpPr>
          <p:nvPr>
            <p:ph type="title"/>
          </p:nvPr>
        </p:nvSpPr>
        <p:spPr/>
        <p:txBody>
          <a:bodyPr/>
          <a:lstStyle/>
          <a:p>
            <a:r>
              <a:rPr lang="en-US" dirty="0">
                <a:solidFill>
                  <a:srgbClr val="3AAD73"/>
                </a:solidFill>
              </a:rPr>
              <a:t>Incredibly</a:t>
            </a:r>
            <a:r>
              <a:rPr lang="en-US" dirty="0"/>
              <a:t> Rich Set of Data </a:t>
            </a:r>
            <a:r>
              <a:rPr lang="en-US" dirty="0">
                <a:solidFill>
                  <a:srgbClr val="3AAD73"/>
                </a:solidFill>
              </a:rPr>
              <a:t>Features</a:t>
            </a:r>
          </a:p>
        </p:txBody>
      </p:sp>
      <p:sp>
        <p:nvSpPr>
          <p:cNvPr id="16" name="Slide Number Placeholder 15">
            <a:extLst>
              <a:ext uri="{FF2B5EF4-FFF2-40B4-BE49-F238E27FC236}">
                <a16:creationId xmlns:a16="http://schemas.microsoft.com/office/drawing/2014/main" id="{01F26F66-3618-4506-806D-607D737BFA4D}"/>
              </a:ext>
            </a:extLst>
          </p:cNvPr>
          <p:cNvSpPr>
            <a:spLocks noGrp="1"/>
          </p:cNvSpPr>
          <p:nvPr>
            <p:ph type="sldNum" sz="quarter" idx="12"/>
          </p:nvPr>
        </p:nvSpPr>
        <p:spPr/>
        <p:txBody>
          <a:bodyPr/>
          <a:lstStyle/>
          <a:p>
            <a:r>
              <a:rPr lang="en-US" sz="800" dirty="0"/>
              <a:t>  </a:t>
            </a:r>
            <a:r>
              <a:rPr lang="en-US" sz="900" dirty="0"/>
              <a:t>Keep America Beautiful</a:t>
            </a:r>
            <a:endParaRPr lang="en-US" dirty="0"/>
          </a:p>
        </p:txBody>
      </p:sp>
      <p:sp>
        <p:nvSpPr>
          <p:cNvPr id="4" name="Content Placeholder 3">
            <a:extLst>
              <a:ext uri="{FF2B5EF4-FFF2-40B4-BE49-F238E27FC236}">
                <a16:creationId xmlns:a16="http://schemas.microsoft.com/office/drawing/2014/main" id="{157BDEC4-9253-4420-A40C-204C67DBC4F4}"/>
              </a:ext>
            </a:extLst>
          </p:cNvPr>
          <p:cNvSpPr>
            <a:spLocks noGrp="1"/>
          </p:cNvSpPr>
          <p:nvPr>
            <p:ph sz="half" idx="1"/>
          </p:nvPr>
        </p:nvSpPr>
        <p:spPr>
          <a:xfrm>
            <a:off x="1078108" y="1103013"/>
            <a:ext cx="7411259" cy="2807821"/>
          </a:xfrm>
        </p:spPr>
        <p:txBody>
          <a:bodyPr vert="horz" lIns="91440" tIns="45720" rIns="91440" bIns="45720" rtlCol="0" anchor="t">
            <a:normAutofit fontScale="85000" lnSpcReduction="10000"/>
          </a:bodyPr>
          <a:lstStyle/>
          <a:p>
            <a:r>
              <a:rPr lang="en-US" dirty="0"/>
              <a:t>Public awareness, attitudes, and behaviors addressing the scope, causes, and sources of litter as well as the responsibility for litter and the role of recycling and policy</a:t>
            </a:r>
          </a:p>
          <a:p>
            <a:r>
              <a:rPr lang="en-US" dirty="0"/>
              <a:t>The physical attributes and quantities of litter on roadways, near waterways, and in common non-roadway contexts: material sources, categories, size, &amp; images</a:t>
            </a:r>
          </a:p>
          <a:p>
            <a:r>
              <a:rPr lang="en-US" dirty="0"/>
              <a:t>The features that influence when and why people litter including location type, policies, beautification efforts, infrastructure, traffic/crowdedness, and walkability.  </a:t>
            </a:r>
          </a:p>
          <a:p>
            <a:r>
              <a:rPr lang="en-US">
                <a:latin typeface="Calibri Light"/>
                <a:cs typeface="Calibri Light"/>
              </a:rPr>
              <a:t>How much it costs the public sector to manage litter annually and the distribution of those costs (prevention, education, abatement, &amp; enforcement)</a:t>
            </a:r>
            <a:endParaRPr lang="en-US" dirty="0"/>
          </a:p>
        </p:txBody>
      </p:sp>
      <p:sp>
        <p:nvSpPr>
          <p:cNvPr id="3" name="TextBox 2">
            <a:extLst>
              <a:ext uri="{FF2B5EF4-FFF2-40B4-BE49-F238E27FC236}">
                <a16:creationId xmlns:a16="http://schemas.microsoft.com/office/drawing/2014/main" id="{6D74E297-030A-42E3-A33B-50D6AA833997}"/>
              </a:ext>
            </a:extLst>
          </p:cNvPr>
          <p:cNvSpPr txBox="1"/>
          <p:nvPr/>
        </p:nvSpPr>
        <p:spPr>
          <a:xfrm>
            <a:off x="1045758" y="3686868"/>
            <a:ext cx="7155228" cy="922945"/>
          </a:xfrm>
          <a:prstGeom prst="rect">
            <a:avLst/>
          </a:prstGeom>
          <a:solidFill>
            <a:srgbClr val="3AAD73"/>
          </a:solidFill>
        </p:spPr>
        <p:txBody>
          <a:bodyPr wrap="square" rtlCol="0">
            <a:spAutoFit/>
          </a:bodyPr>
          <a:lstStyle/>
          <a:p>
            <a:pPr algn="ctr"/>
            <a:r>
              <a:rPr lang="en-US" u="sng" dirty="0">
                <a:solidFill>
                  <a:schemeClr val="bg1"/>
                </a:solidFill>
              </a:rPr>
              <a:t>Foundational Data Infrastructure:</a:t>
            </a:r>
            <a:r>
              <a:rPr lang="en-US" dirty="0">
                <a:solidFill>
                  <a:schemeClr val="bg1"/>
                </a:solidFill>
              </a:rPr>
              <a:t> </a:t>
            </a:r>
          </a:p>
          <a:p>
            <a:pPr algn="ctr"/>
            <a:r>
              <a:rPr lang="en-US" dirty="0">
                <a:solidFill>
                  <a:schemeClr val="bg1"/>
                </a:solidFill>
              </a:rPr>
              <a:t>Data collection tools and data architecture that enable future research at scale and continuous improvement through programs &amp; experiments</a:t>
            </a:r>
          </a:p>
        </p:txBody>
      </p:sp>
    </p:spTree>
    <p:extLst>
      <p:ext uri="{BB962C8B-B14F-4D97-AF65-F5344CB8AC3E}">
        <p14:creationId xmlns:p14="http://schemas.microsoft.com/office/powerpoint/2010/main" val="142256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surface with a grey background&#10;&#10;Description automatically generated with low confidence">
            <a:extLst>
              <a:ext uri="{FF2B5EF4-FFF2-40B4-BE49-F238E27FC236}">
                <a16:creationId xmlns:a16="http://schemas.microsoft.com/office/drawing/2014/main" id="{DA464939-EF2A-4010-9B28-0AF750173B5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0" y="0"/>
            <a:ext cx="9144000" cy="5143500"/>
          </a:xfrm>
          <a:prstGeom prst="rect">
            <a:avLst/>
          </a:prstGeom>
        </p:spPr>
      </p:pic>
      <p:pic>
        <p:nvPicPr>
          <p:cNvPr id="19" name="Picture 18" descr="Diagram&#10;&#10;Description automatically generated with medium confidence">
            <a:extLst>
              <a:ext uri="{FF2B5EF4-FFF2-40B4-BE49-F238E27FC236}">
                <a16:creationId xmlns:a16="http://schemas.microsoft.com/office/drawing/2014/main" id="{870B0FA5-D628-48CF-9ECC-9C40A567A6F0}"/>
              </a:ext>
            </a:extLst>
          </p:cNvPr>
          <p:cNvPicPr>
            <a:picLocks noChangeAspect="1"/>
          </p:cNvPicPr>
          <p:nvPr/>
        </p:nvPicPr>
        <p:blipFill>
          <a:blip r:embed="rId5"/>
          <a:stretch>
            <a:fillRect/>
          </a:stretch>
        </p:blipFill>
        <p:spPr>
          <a:xfrm>
            <a:off x="569656" y="604684"/>
            <a:ext cx="3657600" cy="3657600"/>
          </a:xfrm>
          <a:prstGeom prst="rect">
            <a:avLst/>
          </a:prstGeom>
          <a:effectLst>
            <a:outerShdw blurRad="50800" dist="38100" dir="5400000" algn="t" rotWithShape="0">
              <a:prstClr val="black">
                <a:alpha val="40000"/>
              </a:prstClr>
            </a:outerShdw>
          </a:effectLst>
        </p:spPr>
      </p:pic>
      <p:pic>
        <p:nvPicPr>
          <p:cNvPr id="21" name="Picture 20" descr="A picture containing graphical user interface&#10;&#10;Description automatically generated">
            <a:extLst>
              <a:ext uri="{FF2B5EF4-FFF2-40B4-BE49-F238E27FC236}">
                <a16:creationId xmlns:a16="http://schemas.microsoft.com/office/drawing/2014/main" id="{02674AFD-458B-4819-91E6-61A8E87C1A2F}"/>
              </a:ext>
            </a:extLst>
          </p:cNvPr>
          <p:cNvPicPr>
            <a:picLocks noChangeAspect="1"/>
          </p:cNvPicPr>
          <p:nvPr/>
        </p:nvPicPr>
        <p:blipFill>
          <a:blip r:embed="rId6"/>
          <a:stretch>
            <a:fillRect/>
          </a:stretch>
        </p:blipFill>
        <p:spPr>
          <a:xfrm>
            <a:off x="4957151" y="604684"/>
            <a:ext cx="3657600" cy="3657600"/>
          </a:xfrm>
          <a:prstGeom prst="rect">
            <a:avLst/>
          </a:prstGeom>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FE63FCC4-8D86-436C-AFD9-3B2B22237C84}"/>
              </a:ext>
            </a:extLst>
          </p:cNvPr>
          <p:cNvSpPr txBox="1"/>
          <p:nvPr/>
        </p:nvSpPr>
        <p:spPr>
          <a:xfrm>
            <a:off x="82879" y="4821687"/>
            <a:ext cx="5746421" cy="246221"/>
          </a:xfrm>
          <a:prstGeom prst="rect">
            <a:avLst/>
          </a:prstGeom>
          <a:noFill/>
        </p:spPr>
        <p:txBody>
          <a:bodyPr wrap="square" rtlCol="0">
            <a:spAutoFit/>
          </a:bodyPr>
          <a:lstStyle/>
          <a:p>
            <a:r>
              <a:rPr lang="en-US" sz="1000" dirty="0">
                <a:solidFill>
                  <a:schemeClr val="bg1">
                    <a:lumMod val="65000"/>
                  </a:schemeClr>
                </a:solidFill>
                <a:latin typeface="Neris Light" panose="00000400000000000000" pitchFamily="50" charset="0"/>
              </a:rPr>
              <a:t>Plastics: Problems and Solutions  •  Lessons from the KAB 2020 National Litter Study</a:t>
            </a:r>
          </a:p>
        </p:txBody>
      </p:sp>
      <p:grpSp>
        <p:nvGrpSpPr>
          <p:cNvPr id="7" name="Group 6">
            <a:extLst>
              <a:ext uri="{FF2B5EF4-FFF2-40B4-BE49-F238E27FC236}">
                <a16:creationId xmlns:a16="http://schemas.microsoft.com/office/drawing/2014/main" id="{F24BF44C-0418-46E2-8850-472A88CD99E8}"/>
              </a:ext>
            </a:extLst>
          </p:cNvPr>
          <p:cNvGrpSpPr/>
          <p:nvPr/>
        </p:nvGrpSpPr>
        <p:grpSpPr>
          <a:xfrm>
            <a:off x="7086600" y="4821687"/>
            <a:ext cx="1924049" cy="246221"/>
            <a:chOff x="10170798" y="6466201"/>
            <a:chExt cx="1924049" cy="246221"/>
          </a:xfrm>
        </p:grpSpPr>
        <p:sp>
          <p:nvSpPr>
            <p:cNvPr id="8" name="TextBox 7">
              <a:extLst>
                <a:ext uri="{FF2B5EF4-FFF2-40B4-BE49-F238E27FC236}">
                  <a16:creationId xmlns:a16="http://schemas.microsoft.com/office/drawing/2014/main" id="{2FA3880D-2385-468F-8EF1-6E2483E1D1B9}"/>
                </a:ext>
              </a:extLst>
            </p:cNvPr>
            <p:cNvSpPr txBox="1"/>
            <p:nvPr/>
          </p:nvSpPr>
          <p:spPr>
            <a:xfrm>
              <a:off x="10170798" y="6466201"/>
              <a:ext cx="1668781" cy="246221"/>
            </a:xfrm>
            <a:prstGeom prst="rect">
              <a:avLst/>
            </a:prstGeom>
            <a:noFill/>
          </p:spPr>
          <p:txBody>
            <a:bodyPr wrap="square" rtlCol="0">
              <a:spAutoFit/>
            </a:bodyPr>
            <a:lstStyle/>
            <a:p>
              <a:pPr algn="r"/>
              <a:r>
                <a:rPr lang="en-US" sz="1000" dirty="0">
                  <a:solidFill>
                    <a:schemeClr val="bg1">
                      <a:lumMod val="65000"/>
                    </a:schemeClr>
                  </a:solidFill>
                  <a:latin typeface="Neris Light" panose="00000400000000000000" pitchFamily="50" charset="0"/>
                </a:rPr>
                <a:t>Keep America Beautiful</a:t>
              </a:r>
            </a:p>
          </p:txBody>
        </p:sp>
        <p:sp>
          <p:nvSpPr>
            <p:cNvPr id="9" name="TextBox 8">
              <a:extLst>
                <a:ext uri="{FF2B5EF4-FFF2-40B4-BE49-F238E27FC236}">
                  <a16:creationId xmlns:a16="http://schemas.microsoft.com/office/drawing/2014/main" id="{FB301F63-8678-41F3-8214-5CA0AA748310}"/>
                </a:ext>
              </a:extLst>
            </p:cNvPr>
            <p:cNvSpPr txBox="1"/>
            <p:nvPr/>
          </p:nvSpPr>
          <p:spPr>
            <a:xfrm>
              <a:off x="11635740" y="6466201"/>
              <a:ext cx="459107" cy="246221"/>
            </a:xfrm>
            <a:prstGeom prst="rect">
              <a:avLst/>
            </a:prstGeom>
            <a:noFill/>
          </p:spPr>
          <p:txBody>
            <a:bodyPr wrap="square" rtlCol="0">
              <a:spAutoFit/>
            </a:bodyPr>
            <a:lstStyle/>
            <a:p>
              <a:pPr algn="r"/>
              <a:r>
                <a:rPr lang="en-US" sz="1000" dirty="0">
                  <a:solidFill>
                    <a:schemeClr val="bg1">
                      <a:lumMod val="50000"/>
                    </a:schemeClr>
                  </a:solidFill>
                  <a:latin typeface="Neris Light" panose="00000400000000000000" pitchFamily="50" charset="0"/>
                </a:rPr>
                <a:t>12</a:t>
              </a:r>
            </a:p>
          </p:txBody>
        </p:sp>
      </p:grpSp>
    </p:spTree>
    <p:extLst>
      <p:ext uri="{BB962C8B-B14F-4D97-AF65-F5344CB8AC3E}">
        <p14:creationId xmlns:p14="http://schemas.microsoft.com/office/powerpoint/2010/main" val="4044858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surface with a grey background&#10;&#10;Description automatically generated with low confidence">
            <a:extLst>
              <a:ext uri="{FF2B5EF4-FFF2-40B4-BE49-F238E27FC236}">
                <a16:creationId xmlns:a16="http://schemas.microsoft.com/office/drawing/2014/main" id="{19BB8D4F-09B5-4A5F-A74B-6A2DD2A2DAE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0" y="0"/>
            <a:ext cx="9144000" cy="5143500"/>
          </a:xfrm>
          <a:prstGeom prst="rect">
            <a:avLst/>
          </a:prstGeom>
        </p:spPr>
      </p:pic>
      <p:pic>
        <p:nvPicPr>
          <p:cNvPr id="6" name="Picture 5" descr="Diagram&#10;&#10;Description automatically generated with medium confidence">
            <a:extLst>
              <a:ext uri="{FF2B5EF4-FFF2-40B4-BE49-F238E27FC236}">
                <a16:creationId xmlns:a16="http://schemas.microsoft.com/office/drawing/2014/main" id="{F40C7FFF-7A19-4645-B630-BD2811539DF1}"/>
              </a:ext>
            </a:extLst>
          </p:cNvPr>
          <p:cNvPicPr>
            <a:picLocks noChangeAspect="1"/>
          </p:cNvPicPr>
          <p:nvPr/>
        </p:nvPicPr>
        <p:blipFill>
          <a:blip r:embed="rId5"/>
          <a:stretch>
            <a:fillRect/>
          </a:stretch>
        </p:blipFill>
        <p:spPr>
          <a:xfrm>
            <a:off x="566928" y="603504"/>
            <a:ext cx="3657600" cy="3657600"/>
          </a:xfrm>
          <a:prstGeom prst="rect">
            <a:avLst/>
          </a:prstGeom>
          <a:effectLst>
            <a:outerShdw blurRad="50800" dist="38100" dir="5400000" algn="t" rotWithShape="0">
              <a:prstClr val="black">
                <a:alpha val="40000"/>
              </a:prstClr>
            </a:outerShdw>
          </a:effectLst>
        </p:spPr>
      </p:pic>
      <p:pic>
        <p:nvPicPr>
          <p:cNvPr id="8" name="Picture 7" descr="Company name&#10;&#10;Description automatically generated with low confidence">
            <a:extLst>
              <a:ext uri="{FF2B5EF4-FFF2-40B4-BE49-F238E27FC236}">
                <a16:creationId xmlns:a16="http://schemas.microsoft.com/office/drawing/2014/main" id="{58A76999-65D3-4CF3-B71A-EEE3DBBF1B4F}"/>
              </a:ext>
            </a:extLst>
          </p:cNvPr>
          <p:cNvPicPr>
            <a:picLocks noChangeAspect="1"/>
          </p:cNvPicPr>
          <p:nvPr/>
        </p:nvPicPr>
        <p:blipFill>
          <a:blip r:embed="rId6"/>
          <a:stretch>
            <a:fillRect/>
          </a:stretch>
        </p:blipFill>
        <p:spPr>
          <a:xfrm>
            <a:off x="4956048" y="619433"/>
            <a:ext cx="3657600" cy="3657600"/>
          </a:xfrm>
          <a:prstGeom prst="rect">
            <a:avLst/>
          </a:prstGeom>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102BEA7C-2E49-46A1-B5A0-F2F94C3FEB2F}"/>
              </a:ext>
            </a:extLst>
          </p:cNvPr>
          <p:cNvSpPr txBox="1"/>
          <p:nvPr/>
        </p:nvSpPr>
        <p:spPr>
          <a:xfrm>
            <a:off x="82879" y="4821687"/>
            <a:ext cx="5746421" cy="246221"/>
          </a:xfrm>
          <a:prstGeom prst="rect">
            <a:avLst/>
          </a:prstGeom>
          <a:noFill/>
        </p:spPr>
        <p:txBody>
          <a:bodyPr wrap="square" rtlCol="0">
            <a:spAutoFit/>
          </a:bodyPr>
          <a:lstStyle/>
          <a:p>
            <a:r>
              <a:rPr lang="en-US" sz="1000" dirty="0">
                <a:solidFill>
                  <a:schemeClr val="bg1">
                    <a:lumMod val="65000"/>
                  </a:schemeClr>
                </a:solidFill>
                <a:latin typeface="Neris Light" panose="00000400000000000000" pitchFamily="50" charset="0"/>
              </a:rPr>
              <a:t>Plastics: Problems and Solutions  •  Lessons from the KAB 2020 National Litter Study</a:t>
            </a:r>
          </a:p>
        </p:txBody>
      </p:sp>
      <p:grpSp>
        <p:nvGrpSpPr>
          <p:cNvPr id="9" name="Group 8">
            <a:extLst>
              <a:ext uri="{FF2B5EF4-FFF2-40B4-BE49-F238E27FC236}">
                <a16:creationId xmlns:a16="http://schemas.microsoft.com/office/drawing/2014/main" id="{6AC9A290-D011-43D6-BF5D-B0DE440462A7}"/>
              </a:ext>
            </a:extLst>
          </p:cNvPr>
          <p:cNvGrpSpPr/>
          <p:nvPr/>
        </p:nvGrpSpPr>
        <p:grpSpPr>
          <a:xfrm>
            <a:off x="7086600" y="4821687"/>
            <a:ext cx="1924049" cy="246221"/>
            <a:chOff x="10170798" y="6466201"/>
            <a:chExt cx="1924049" cy="246221"/>
          </a:xfrm>
        </p:grpSpPr>
        <p:sp>
          <p:nvSpPr>
            <p:cNvPr id="10" name="TextBox 9">
              <a:extLst>
                <a:ext uri="{FF2B5EF4-FFF2-40B4-BE49-F238E27FC236}">
                  <a16:creationId xmlns:a16="http://schemas.microsoft.com/office/drawing/2014/main" id="{40DE5CD3-C406-44AB-820C-57D4A6D04F68}"/>
                </a:ext>
              </a:extLst>
            </p:cNvPr>
            <p:cNvSpPr txBox="1"/>
            <p:nvPr/>
          </p:nvSpPr>
          <p:spPr>
            <a:xfrm>
              <a:off x="10170798" y="6466201"/>
              <a:ext cx="1668781" cy="246221"/>
            </a:xfrm>
            <a:prstGeom prst="rect">
              <a:avLst/>
            </a:prstGeom>
            <a:noFill/>
          </p:spPr>
          <p:txBody>
            <a:bodyPr wrap="square" rtlCol="0">
              <a:spAutoFit/>
            </a:bodyPr>
            <a:lstStyle/>
            <a:p>
              <a:pPr algn="r"/>
              <a:r>
                <a:rPr lang="en-US" sz="1000" dirty="0">
                  <a:solidFill>
                    <a:schemeClr val="bg1">
                      <a:lumMod val="65000"/>
                    </a:schemeClr>
                  </a:solidFill>
                  <a:latin typeface="Neris Light" panose="00000400000000000000" pitchFamily="50" charset="0"/>
                </a:rPr>
                <a:t>Keep America Beautiful</a:t>
              </a:r>
            </a:p>
          </p:txBody>
        </p:sp>
        <p:sp>
          <p:nvSpPr>
            <p:cNvPr id="11" name="TextBox 10">
              <a:extLst>
                <a:ext uri="{FF2B5EF4-FFF2-40B4-BE49-F238E27FC236}">
                  <a16:creationId xmlns:a16="http://schemas.microsoft.com/office/drawing/2014/main" id="{7D785D28-47A2-4C0C-BC30-BB8B8A1B4A6D}"/>
                </a:ext>
              </a:extLst>
            </p:cNvPr>
            <p:cNvSpPr txBox="1"/>
            <p:nvPr/>
          </p:nvSpPr>
          <p:spPr>
            <a:xfrm>
              <a:off x="11635740" y="6466201"/>
              <a:ext cx="459107" cy="246221"/>
            </a:xfrm>
            <a:prstGeom prst="rect">
              <a:avLst/>
            </a:prstGeom>
            <a:noFill/>
          </p:spPr>
          <p:txBody>
            <a:bodyPr wrap="square" rtlCol="0">
              <a:spAutoFit/>
            </a:bodyPr>
            <a:lstStyle/>
            <a:p>
              <a:pPr algn="r"/>
              <a:r>
                <a:rPr lang="en-US" sz="1000" dirty="0">
                  <a:solidFill>
                    <a:schemeClr val="bg1">
                      <a:lumMod val="50000"/>
                    </a:schemeClr>
                  </a:solidFill>
                  <a:latin typeface="Neris Light" panose="00000400000000000000" pitchFamily="50" charset="0"/>
                </a:rPr>
                <a:t>13</a:t>
              </a:r>
            </a:p>
          </p:txBody>
        </p:sp>
      </p:grpSp>
    </p:spTree>
    <p:extLst>
      <p:ext uri="{BB962C8B-B14F-4D97-AF65-F5344CB8AC3E}">
        <p14:creationId xmlns:p14="http://schemas.microsoft.com/office/powerpoint/2010/main" val="2151967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surface with a grey background&#10;&#10;Description automatically generated with low confidence">
            <a:extLst>
              <a:ext uri="{FF2B5EF4-FFF2-40B4-BE49-F238E27FC236}">
                <a16:creationId xmlns:a16="http://schemas.microsoft.com/office/drawing/2014/main" id="{12FC866A-7EDB-4197-9611-2B40995A1CB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0" y="0"/>
            <a:ext cx="9144000" cy="5143500"/>
          </a:xfrm>
          <a:prstGeom prst="rect">
            <a:avLst/>
          </a:prstGeom>
        </p:spPr>
      </p:pic>
      <p:graphicFrame>
        <p:nvGraphicFramePr>
          <p:cNvPr id="5" name="Chart 4">
            <a:extLst>
              <a:ext uri="{FF2B5EF4-FFF2-40B4-BE49-F238E27FC236}">
                <a16:creationId xmlns:a16="http://schemas.microsoft.com/office/drawing/2014/main" id="{A6F6D4A0-6864-45F2-BC0B-56F317063058}"/>
              </a:ext>
            </a:extLst>
          </p:cNvPr>
          <p:cNvGraphicFramePr>
            <a:graphicFrameLocks noChangeAspect="1"/>
          </p:cNvGraphicFramePr>
          <p:nvPr>
            <p:extLst>
              <p:ext uri="{D42A27DB-BD31-4B8C-83A1-F6EECF244321}">
                <p14:modId xmlns:p14="http://schemas.microsoft.com/office/powerpoint/2010/main" val="2554409672"/>
              </p:ext>
            </p:extLst>
          </p:nvPr>
        </p:nvGraphicFramePr>
        <p:xfrm>
          <a:off x="3709960" y="101600"/>
          <a:ext cx="5739038" cy="4586234"/>
        </p:xfrm>
        <a:graphic>
          <a:graphicData uri="http://schemas.openxmlformats.org/drawingml/2006/chart">
            <c:chart xmlns:c="http://schemas.openxmlformats.org/drawingml/2006/chart" xmlns:r="http://schemas.openxmlformats.org/officeDocument/2006/relationships" r:id="rId5"/>
          </a:graphicData>
        </a:graphic>
      </p:graphicFrame>
      <p:sp>
        <p:nvSpPr>
          <p:cNvPr id="7" name="Title 6">
            <a:extLst>
              <a:ext uri="{FF2B5EF4-FFF2-40B4-BE49-F238E27FC236}">
                <a16:creationId xmlns:a16="http://schemas.microsoft.com/office/drawing/2014/main" id="{E4335AEC-B4E3-4202-BB12-EC9B49795C2F}"/>
              </a:ext>
            </a:extLst>
          </p:cNvPr>
          <p:cNvSpPr>
            <a:spLocks noGrp="1"/>
          </p:cNvSpPr>
          <p:nvPr>
            <p:ph type="title"/>
          </p:nvPr>
        </p:nvSpPr>
        <p:spPr>
          <a:xfrm>
            <a:off x="730026" y="1117006"/>
            <a:ext cx="2750081" cy="2692993"/>
          </a:xfrm>
        </p:spPr>
        <p:txBody>
          <a:bodyPr>
            <a:normAutofit fontScale="90000"/>
          </a:bodyPr>
          <a:lstStyle/>
          <a:p>
            <a:pPr>
              <a:lnSpc>
                <a:spcPct val="100000"/>
              </a:lnSpc>
            </a:pPr>
            <a:r>
              <a:rPr lang="en-US" dirty="0">
                <a:solidFill>
                  <a:srgbClr val="E65847"/>
                </a:solidFill>
                <a:latin typeface="Neris Light" panose="00000400000000000000" pitchFamily="50" charset="0"/>
              </a:rPr>
              <a:t>Top 10 Most Littered Products in the United States</a:t>
            </a:r>
            <a:br>
              <a:rPr lang="en-US" dirty="0">
                <a:latin typeface="Neris Light" panose="00000400000000000000" pitchFamily="50" charset="0"/>
              </a:rPr>
            </a:br>
            <a:br>
              <a:rPr lang="en-US" sz="1800" b="0" dirty="0">
                <a:solidFill>
                  <a:srgbClr val="000000"/>
                </a:solidFill>
                <a:latin typeface="Neris Light" panose="00000400000000000000" pitchFamily="50" charset="0"/>
              </a:rPr>
            </a:br>
            <a:r>
              <a:rPr lang="en-US" sz="1800" b="0" dirty="0">
                <a:solidFill>
                  <a:srgbClr val="000000"/>
                </a:solidFill>
                <a:latin typeface="Neris Light" panose="00000400000000000000" pitchFamily="50" charset="0"/>
              </a:rPr>
              <a:t>(Roadways and Waterways Combined)</a:t>
            </a:r>
            <a:endParaRPr lang="en-US" b="0" dirty="0">
              <a:solidFill>
                <a:srgbClr val="000000"/>
              </a:solidFill>
              <a:latin typeface="Neris Light" panose="00000400000000000000" pitchFamily="50" charset="0"/>
            </a:endParaRPr>
          </a:p>
        </p:txBody>
      </p:sp>
      <p:sp>
        <p:nvSpPr>
          <p:cNvPr id="8" name="TextBox 7">
            <a:extLst>
              <a:ext uri="{FF2B5EF4-FFF2-40B4-BE49-F238E27FC236}">
                <a16:creationId xmlns:a16="http://schemas.microsoft.com/office/drawing/2014/main" id="{69BB80BD-3BE4-4F09-B8AE-562247E723D0}"/>
              </a:ext>
            </a:extLst>
          </p:cNvPr>
          <p:cNvSpPr txBox="1"/>
          <p:nvPr/>
        </p:nvSpPr>
        <p:spPr>
          <a:xfrm>
            <a:off x="82879" y="4821687"/>
            <a:ext cx="5746421" cy="246221"/>
          </a:xfrm>
          <a:prstGeom prst="rect">
            <a:avLst/>
          </a:prstGeom>
          <a:noFill/>
        </p:spPr>
        <p:txBody>
          <a:bodyPr wrap="square" rtlCol="0">
            <a:spAutoFit/>
          </a:bodyPr>
          <a:lstStyle/>
          <a:p>
            <a:r>
              <a:rPr lang="en-US" sz="1000" dirty="0">
                <a:solidFill>
                  <a:schemeClr val="bg1">
                    <a:lumMod val="65000"/>
                  </a:schemeClr>
                </a:solidFill>
                <a:latin typeface="Neris Light" panose="00000400000000000000" pitchFamily="50" charset="0"/>
              </a:rPr>
              <a:t>Plastics: Problems and Solutions  •  Lessons from the KAB 2020 National Litter Study</a:t>
            </a:r>
          </a:p>
        </p:txBody>
      </p:sp>
      <p:grpSp>
        <p:nvGrpSpPr>
          <p:cNvPr id="9" name="Group 8">
            <a:extLst>
              <a:ext uri="{FF2B5EF4-FFF2-40B4-BE49-F238E27FC236}">
                <a16:creationId xmlns:a16="http://schemas.microsoft.com/office/drawing/2014/main" id="{30F6162E-47AF-40C6-A553-1132B212FCB1}"/>
              </a:ext>
            </a:extLst>
          </p:cNvPr>
          <p:cNvGrpSpPr/>
          <p:nvPr/>
        </p:nvGrpSpPr>
        <p:grpSpPr>
          <a:xfrm>
            <a:off x="7086600" y="4821687"/>
            <a:ext cx="1924049" cy="246221"/>
            <a:chOff x="10170798" y="6466201"/>
            <a:chExt cx="1924049" cy="246221"/>
          </a:xfrm>
        </p:grpSpPr>
        <p:sp>
          <p:nvSpPr>
            <p:cNvPr id="10" name="TextBox 9">
              <a:extLst>
                <a:ext uri="{FF2B5EF4-FFF2-40B4-BE49-F238E27FC236}">
                  <a16:creationId xmlns:a16="http://schemas.microsoft.com/office/drawing/2014/main" id="{D9FFD2CC-966C-418E-B92A-200DCA368935}"/>
                </a:ext>
              </a:extLst>
            </p:cNvPr>
            <p:cNvSpPr txBox="1"/>
            <p:nvPr/>
          </p:nvSpPr>
          <p:spPr>
            <a:xfrm>
              <a:off x="10170798" y="6466201"/>
              <a:ext cx="1668781" cy="246221"/>
            </a:xfrm>
            <a:prstGeom prst="rect">
              <a:avLst/>
            </a:prstGeom>
            <a:noFill/>
          </p:spPr>
          <p:txBody>
            <a:bodyPr wrap="square" rtlCol="0">
              <a:spAutoFit/>
            </a:bodyPr>
            <a:lstStyle/>
            <a:p>
              <a:pPr algn="r"/>
              <a:r>
                <a:rPr lang="en-US" sz="1000" dirty="0">
                  <a:solidFill>
                    <a:schemeClr val="bg1">
                      <a:lumMod val="65000"/>
                    </a:schemeClr>
                  </a:solidFill>
                  <a:latin typeface="Neris Light" panose="00000400000000000000" pitchFamily="50" charset="0"/>
                </a:rPr>
                <a:t>Keep America Beautiful</a:t>
              </a:r>
            </a:p>
          </p:txBody>
        </p:sp>
        <p:sp>
          <p:nvSpPr>
            <p:cNvPr id="11" name="TextBox 10">
              <a:extLst>
                <a:ext uri="{FF2B5EF4-FFF2-40B4-BE49-F238E27FC236}">
                  <a16:creationId xmlns:a16="http://schemas.microsoft.com/office/drawing/2014/main" id="{615C16CB-B921-454C-99F4-174705CF4E24}"/>
                </a:ext>
              </a:extLst>
            </p:cNvPr>
            <p:cNvSpPr txBox="1"/>
            <p:nvPr/>
          </p:nvSpPr>
          <p:spPr>
            <a:xfrm>
              <a:off x="11635740" y="6466201"/>
              <a:ext cx="459107" cy="246221"/>
            </a:xfrm>
            <a:prstGeom prst="rect">
              <a:avLst/>
            </a:prstGeom>
            <a:noFill/>
          </p:spPr>
          <p:txBody>
            <a:bodyPr wrap="square" rtlCol="0">
              <a:spAutoFit/>
            </a:bodyPr>
            <a:lstStyle/>
            <a:p>
              <a:pPr algn="r"/>
              <a:r>
                <a:rPr lang="en-US" sz="1000" dirty="0">
                  <a:solidFill>
                    <a:schemeClr val="bg1">
                      <a:lumMod val="50000"/>
                    </a:schemeClr>
                  </a:solidFill>
                  <a:latin typeface="Neris Light" panose="00000400000000000000" pitchFamily="50" charset="0"/>
                </a:rPr>
                <a:t>07</a:t>
              </a:r>
            </a:p>
          </p:txBody>
        </p:sp>
      </p:grpSp>
    </p:spTree>
    <p:extLst>
      <p:ext uri="{BB962C8B-B14F-4D97-AF65-F5344CB8AC3E}">
        <p14:creationId xmlns:p14="http://schemas.microsoft.com/office/powerpoint/2010/main" val="2427666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white surface with a grey background&#10;&#10;Description automatically generated with low confidence">
            <a:extLst>
              <a:ext uri="{FF2B5EF4-FFF2-40B4-BE49-F238E27FC236}">
                <a16:creationId xmlns:a16="http://schemas.microsoft.com/office/drawing/2014/main" id="{CB3BC7AE-5D73-46ED-AB13-A3433537D58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D2BD5C01-FAFD-41CC-98B3-98B9EA0358A7}"/>
              </a:ext>
            </a:extLst>
          </p:cNvPr>
          <p:cNvSpPr>
            <a:spLocks noGrp="1"/>
          </p:cNvSpPr>
          <p:nvPr>
            <p:ph type="title"/>
          </p:nvPr>
        </p:nvSpPr>
        <p:spPr>
          <a:xfrm>
            <a:off x="0" y="615264"/>
            <a:ext cx="9143999" cy="274637"/>
          </a:xfrm>
        </p:spPr>
        <p:txBody>
          <a:bodyPr>
            <a:normAutofit fontScale="90000"/>
          </a:bodyPr>
          <a:lstStyle/>
          <a:p>
            <a:pPr algn="ctr"/>
            <a:r>
              <a:rPr lang="en-US" sz="2000" dirty="0">
                <a:solidFill>
                  <a:srgbClr val="000000"/>
                </a:solidFill>
                <a:latin typeface="Neris Light" panose="00000400000000000000" pitchFamily="50" charset="0"/>
              </a:rPr>
              <a:t>MATERIAL COMPOSITION: More Litter Composed of </a:t>
            </a:r>
            <a:r>
              <a:rPr lang="en-US" sz="2000" b="0" dirty="0">
                <a:solidFill>
                  <a:srgbClr val="E65847"/>
                </a:solidFill>
                <a:latin typeface="Neris Black" panose="00000A00000000000000" pitchFamily="50" charset="0"/>
              </a:rPr>
              <a:t>PLASTIC </a:t>
            </a:r>
            <a:r>
              <a:rPr lang="en-US" sz="2000" dirty="0">
                <a:solidFill>
                  <a:srgbClr val="000000"/>
                </a:solidFill>
                <a:latin typeface="Neris Light" panose="00000400000000000000" pitchFamily="50" charset="0"/>
              </a:rPr>
              <a:t>than Other Materials</a:t>
            </a:r>
          </a:p>
        </p:txBody>
      </p:sp>
      <p:grpSp>
        <p:nvGrpSpPr>
          <p:cNvPr id="4" name="Group 3">
            <a:extLst>
              <a:ext uri="{FF2B5EF4-FFF2-40B4-BE49-F238E27FC236}">
                <a16:creationId xmlns:a16="http://schemas.microsoft.com/office/drawing/2014/main" id="{9345B316-4E24-4C48-9D0A-1B2F0E12A889}"/>
              </a:ext>
            </a:extLst>
          </p:cNvPr>
          <p:cNvGrpSpPr/>
          <p:nvPr/>
        </p:nvGrpSpPr>
        <p:grpSpPr>
          <a:xfrm>
            <a:off x="2333750" y="1442317"/>
            <a:ext cx="4476497" cy="2826954"/>
            <a:chOff x="426733" y="936642"/>
            <a:chExt cx="4765984" cy="3009768"/>
          </a:xfrm>
        </p:grpSpPr>
        <p:pic>
          <p:nvPicPr>
            <p:cNvPr id="12" name="Picture 11">
              <a:extLst>
                <a:ext uri="{FF2B5EF4-FFF2-40B4-BE49-F238E27FC236}">
                  <a16:creationId xmlns:a16="http://schemas.microsoft.com/office/drawing/2014/main" id="{853F8873-3681-4713-803F-9CDD92220805}"/>
                </a:ext>
              </a:extLst>
            </p:cNvPr>
            <p:cNvPicPr>
              <a:picLocks noChangeAspect="1"/>
            </p:cNvPicPr>
            <p:nvPr/>
          </p:nvPicPr>
          <p:blipFill rotWithShape="1">
            <a:blip r:embed="rId5"/>
            <a:srcRect l="5246" t="-1" r="5104" b="2818"/>
            <a:stretch/>
          </p:blipFill>
          <p:spPr>
            <a:xfrm>
              <a:off x="426733" y="936642"/>
              <a:ext cx="4765984" cy="3009768"/>
            </a:xfrm>
            <a:prstGeom prst="rect">
              <a:avLst/>
            </a:prstGeom>
          </p:spPr>
        </p:pic>
        <p:sp>
          <p:nvSpPr>
            <p:cNvPr id="3" name="TextBox 2">
              <a:extLst>
                <a:ext uri="{FF2B5EF4-FFF2-40B4-BE49-F238E27FC236}">
                  <a16:creationId xmlns:a16="http://schemas.microsoft.com/office/drawing/2014/main" id="{59BE4796-64A8-4487-A355-D2BD703CA3B4}"/>
                </a:ext>
              </a:extLst>
            </p:cNvPr>
            <p:cNvSpPr txBox="1"/>
            <p:nvPr/>
          </p:nvSpPr>
          <p:spPr>
            <a:xfrm>
              <a:off x="2590800" y="2320274"/>
              <a:ext cx="958227" cy="615553"/>
            </a:xfrm>
            <a:prstGeom prst="rect">
              <a:avLst/>
            </a:prstGeom>
            <a:noFill/>
          </p:spPr>
          <p:txBody>
            <a:bodyPr wrap="square" rtlCol="0">
              <a:spAutoFit/>
            </a:bodyPr>
            <a:lstStyle/>
            <a:p>
              <a:pPr algn="ctr"/>
              <a:r>
                <a:rPr lang="en-US" sz="2000" b="1" dirty="0">
                  <a:latin typeface="Neris Black" panose="00000A00000000000000" pitchFamily="50" charset="0"/>
                </a:rPr>
                <a:t>50B</a:t>
              </a:r>
            </a:p>
            <a:p>
              <a:pPr algn="ctr"/>
              <a:r>
                <a:rPr lang="en-US" sz="1400" b="1" dirty="0">
                  <a:latin typeface="Neris Light" panose="00000400000000000000" pitchFamily="50" charset="0"/>
                </a:rPr>
                <a:t>pcs.</a:t>
              </a:r>
            </a:p>
          </p:txBody>
        </p:sp>
      </p:grpSp>
      <p:sp>
        <p:nvSpPr>
          <p:cNvPr id="10" name="TextBox 9">
            <a:extLst>
              <a:ext uri="{FF2B5EF4-FFF2-40B4-BE49-F238E27FC236}">
                <a16:creationId xmlns:a16="http://schemas.microsoft.com/office/drawing/2014/main" id="{1F54EFE0-E9E8-41EC-A9C4-982971595F5E}"/>
              </a:ext>
            </a:extLst>
          </p:cNvPr>
          <p:cNvSpPr txBox="1"/>
          <p:nvPr/>
        </p:nvSpPr>
        <p:spPr>
          <a:xfrm>
            <a:off x="82879" y="4821687"/>
            <a:ext cx="5746421" cy="246221"/>
          </a:xfrm>
          <a:prstGeom prst="rect">
            <a:avLst/>
          </a:prstGeom>
          <a:noFill/>
        </p:spPr>
        <p:txBody>
          <a:bodyPr wrap="square" rtlCol="0">
            <a:spAutoFit/>
          </a:bodyPr>
          <a:lstStyle/>
          <a:p>
            <a:r>
              <a:rPr lang="en-US" sz="1000" dirty="0">
                <a:solidFill>
                  <a:schemeClr val="bg1">
                    <a:lumMod val="65000"/>
                  </a:schemeClr>
                </a:solidFill>
                <a:latin typeface="Neris Light" panose="00000400000000000000" pitchFamily="50" charset="0"/>
              </a:rPr>
              <a:t>Plastics: Problems and Solutions  •  Lessons from the KAB 2020 National Litter Study</a:t>
            </a:r>
          </a:p>
        </p:txBody>
      </p:sp>
      <p:grpSp>
        <p:nvGrpSpPr>
          <p:cNvPr id="11" name="Group 10">
            <a:extLst>
              <a:ext uri="{FF2B5EF4-FFF2-40B4-BE49-F238E27FC236}">
                <a16:creationId xmlns:a16="http://schemas.microsoft.com/office/drawing/2014/main" id="{F20D484C-55BA-4FE4-8435-4FE098B8BB83}"/>
              </a:ext>
            </a:extLst>
          </p:cNvPr>
          <p:cNvGrpSpPr/>
          <p:nvPr/>
        </p:nvGrpSpPr>
        <p:grpSpPr>
          <a:xfrm>
            <a:off x="7086600" y="4821687"/>
            <a:ext cx="1924049" cy="246221"/>
            <a:chOff x="10170798" y="6466201"/>
            <a:chExt cx="1924049" cy="246221"/>
          </a:xfrm>
        </p:grpSpPr>
        <p:sp>
          <p:nvSpPr>
            <p:cNvPr id="13" name="TextBox 12">
              <a:extLst>
                <a:ext uri="{FF2B5EF4-FFF2-40B4-BE49-F238E27FC236}">
                  <a16:creationId xmlns:a16="http://schemas.microsoft.com/office/drawing/2014/main" id="{089AF2D8-27D8-4B96-8491-CF66C0548339}"/>
                </a:ext>
              </a:extLst>
            </p:cNvPr>
            <p:cNvSpPr txBox="1"/>
            <p:nvPr/>
          </p:nvSpPr>
          <p:spPr>
            <a:xfrm>
              <a:off x="10170798" y="6466201"/>
              <a:ext cx="1668781" cy="246221"/>
            </a:xfrm>
            <a:prstGeom prst="rect">
              <a:avLst/>
            </a:prstGeom>
            <a:noFill/>
          </p:spPr>
          <p:txBody>
            <a:bodyPr wrap="square" rtlCol="0">
              <a:spAutoFit/>
            </a:bodyPr>
            <a:lstStyle/>
            <a:p>
              <a:pPr algn="r"/>
              <a:r>
                <a:rPr lang="en-US" sz="1000" dirty="0">
                  <a:solidFill>
                    <a:schemeClr val="bg1">
                      <a:lumMod val="65000"/>
                    </a:schemeClr>
                  </a:solidFill>
                  <a:latin typeface="Neris Light" panose="00000400000000000000" pitchFamily="50" charset="0"/>
                </a:rPr>
                <a:t>Keep America Beautiful</a:t>
              </a:r>
            </a:p>
          </p:txBody>
        </p:sp>
        <p:sp>
          <p:nvSpPr>
            <p:cNvPr id="14" name="TextBox 13">
              <a:extLst>
                <a:ext uri="{FF2B5EF4-FFF2-40B4-BE49-F238E27FC236}">
                  <a16:creationId xmlns:a16="http://schemas.microsoft.com/office/drawing/2014/main" id="{48CE11E9-1CAF-491A-BC0A-24290BF369A2}"/>
                </a:ext>
              </a:extLst>
            </p:cNvPr>
            <p:cNvSpPr txBox="1"/>
            <p:nvPr/>
          </p:nvSpPr>
          <p:spPr>
            <a:xfrm>
              <a:off x="11635740" y="6466201"/>
              <a:ext cx="459107" cy="246221"/>
            </a:xfrm>
            <a:prstGeom prst="rect">
              <a:avLst/>
            </a:prstGeom>
            <a:noFill/>
          </p:spPr>
          <p:txBody>
            <a:bodyPr wrap="square" rtlCol="0">
              <a:spAutoFit/>
            </a:bodyPr>
            <a:lstStyle/>
            <a:p>
              <a:pPr algn="r"/>
              <a:r>
                <a:rPr lang="en-US" sz="1000" dirty="0">
                  <a:solidFill>
                    <a:schemeClr val="bg1">
                      <a:lumMod val="50000"/>
                    </a:schemeClr>
                  </a:solidFill>
                  <a:latin typeface="Neris Light" panose="00000400000000000000" pitchFamily="50" charset="0"/>
                </a:rPr>
                <a:t>06</a:t>
              </a:r>
            </a:p>
          </p:txBody>
        </p:sp>
      </p:grpSp>
    </p:spTree>
    <p:extLst>
      <p:ext uri="{BB962C8B-B14F-4D97-AF65-F5344CB8AC3E}">
        <p14:creationId xmlns:p14="http://schemas.microsoft.com/office/powerpoint/2010/main" val="2552155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white surface with a grey background&#10;&#10;Description automatically generated with low confidence">
            <a:extLst>
              <a:ext uri="{FF2B5EF4-FFF2-40B4-BE49-F238E27FC236}">
                <a16:creationId xmlns:a16="http://schemas.microsoft.com/office/drawing/2014/main" id="{679E5B1C-A3A4-4957-9E80-DDD23AF5BE1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0" y="0"/>
            <a:ext cx="9144000" cy="5143500"/>
          </a:xfrm>
          <a:prstGeom prst="rect">
            <a:avLst/>
          </a:prstGeom>
        </p:spPr>
      </p:pic>
      <p:sp>
        <p:nvSpPr>
          <p:cNvPr id="14" name="Title 1">
            <a:extLst>
              <a:ext uri="{FF2B5EF4-FFF2-40B4-BE49-F238E27FC236}">
                <a16:creationId xmlns:a16="http://schemas.microsoft.com/office/drawing/2014/main" id="{26C0AAD7-D7BF-43AC-9E53-6E06577CB59A}"/>
              </a:ext>
            </a:extLst>
          </p:cNvPr>
          <p:cNvSpPr txBox="1">
            <a:spLocks/>
          </p:cNvSpPr>
          <p:nvPr/>
        </p:nvSpPr>
        <p:spPr>
          <a:xfrm>
            <a:off x="0" y="308383"/>
            <a:ext cx="9143999" cy="4019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i="0" kern="1200">
                <a:solidFill>
                  <a:schemeClr val="accent2"/>
                </a:solidFill>
                <a:latin typeface="Calibri" panose="020F0502020204030204" pitchFamily="34" charset="0"/>
                <a:ea typeface="+mj-ea"/>
                <a:cs typeface="Calibri" panose="020F0502020204030204" pitchFamily="34" charset="0"/>
              </a:defRPr>
            </a:lvl1pPr>
          </a:lstStyle>
          <a:p>
            <a:pPr algn="ctr">
              <a:spcAft>
                <a:spcPts val="600"/>
              </a:spcAft>
            </a:pPr>
            <a:r>
              <a:rPr lang="en-US" sz="2400" dirty="0">
                <a:solidFill>
                  <a:srgbClr val="000000"/>
                </a:solidFill>
                <a:latin typeface="Neris Light" panose="00000400000000000000" pitchFamily="50" charset="0"/>
              </a:rPr>
              <a:t>How Litter Moves? </a:t>
            </a:r>
            <a:r>
              <a:rPr lang="en-US" sz="2400" dirty="0">
                <a:latin typeface="Neris Light" panose="00000400000000000000" pitchFamily="50" charset="0"/>
              </a:rPr>
              <a:t>Lessons from PPE</a:t>
            </a:r>
          </a:p>
        </p:txBody>
      </p:sp>
      <p:sp>
        <p:nvSpPr>
          <p:cNvPr id="15" name="Content Placeholder 16">
            <a:extLst>
              <a:ext uri="{FF2B5EF4-FFF2-40B4-BE49-F238E27FC236}">
                <a16:creationId xmlns:a16="http://schemas.microsoft.com/office/drawing/2014/main" id="{948B5E18-1F9F-45B3-8A2D-A6D822538C09}"/>
              </a:ext>
            </a:extLst>
          </p:cNvPr>
          <p:cNvSpPr>
            <a:spLocks noGrp="1"/>
          </p:cNvSpPr>
          <p:nvPr>
            <p:ph idx="1"/>
          </p:nvPr>
        </p:nvSpPr>
        <p:spPr>
          <a:xfrm>
            <a:off x="739140" y="917495"/>
            <a:ext cx="7637163" cy="802226"/>
          </a:xfrm>
        </p:spPr>
        <p:txBody>
          <a:bodyPr>
            <a:noAutofit/>
          </a:bodyPr>
          <a:lstStyle/>
          <a:p>
            <a:pPr marL="0" indent="0">
              <a:lnSpc>
                <a:spcPct val="120000"/>
              </a:lnSpc>
              <a:spcBef>
                <a:spcPts val="0"/>
              </a:spcBef>
              <a:spcAft>
                <a:spcPts val="1200"/>
              </a:spcAft>
              <a:buClr>
                <a:srgbClr val="3AAD73"/>
              </a:buClr>
              <a:buNone/>
            </a:pPr>
            <a:r>
              <a:rPr lang="en-US" sz="1400" b="1" dirty="0">
                <a:latin typeface="Neris Light" panose="00000400000000000000" pitchFamily="50" charset="0"/>
              </a:rPr>
              <a:t>Quantifying How Litter Moves to Waterways</a:t>
            </a:r>
            <a:r>
              <a:rPr lang="en-US" sz="1400" dirty="0">
                <a:latin typeface="Neris Thin" panose="00000300000000000000" pitchFamily="50" charset="0"/>
              </a:rPr>
              <a:t>: PPE is used on land, but PPE litter (207M pieces) easily moves from roadways to waterways through storm drains and by blowing through the natural environment.</a:t>
            </a:r>
          </a:p>
        </p:txBody>
      </p:sp>
      <p:grpSp>
        <p:nvGrpSpPr>
          <p:cNvPr id="17" name="Group 16">
            <a:extLst>
              <a:ext uri="{FF2B5EF4-FFF2-40B4-BE49-F238E27FC236}">
                <a16:creationId xmlns:a16="http://schemas.microsoft.com/office/drawing/2014/main" id="{1A633F14-72AE-41BD-BC7D-56600418785A}"/>
              </a:ext>
            </a:extLst>
          </p:cNvPr>
          <p:cNvGrpSpPr/>
          <p:nvPr/>
        </p:nvGrpSpPr>
        <p:grpSpPr>
          <a:xfrm>
            <a:off x="679109" y="1980940"/>
            <a:ext cx="7785779" cy="2381147"/>
            <a:chOff x="994882" y="2019073"/>
            <a:chExt cx="7785779" cy="2381147"/>
          </a:xfrm>
        </p:grpSpPr>
        <p:pic>
          <p:nvPicPr>
            <p:cNvPr id="7" name="Picture 6">
              <a:extLst>
                <a:ext uri="{FF2B5EF4-FFF2-40B4-BE49-F238E27FC236}">
                  <a16:creationId xmlns:a16="http://schemas.microsoft.com/office/drawing/2014/main" id="{83F66E82-CB68-4E14-91ED-7A4F8447E7DA}"/>
                </a:ext>
              </a:extLst>
            </p:cNvPr>
            <p:cNvPicPr>
              <a:picLocks/>
            </p:cNvPicPr>
            <p:nvPr/>
          </p:nvPicPr>
          <p:blipFill>
            <a:blip r:embed="rId5"/>
            <a:stretch>
              <a:fillRect/>
            </a:stretch>
          </p:blipFill>
          <p:spPr>
            <a:xfrm>
              <a:off x="4028114" y="2681147"/>
              <a:ext cx="1719072" cy="1719072"/>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798E7AE8-F472-4E84-94FC-0389746A6632}"/>
                </a:ext>
              </a:extLst>
            </p:cNvPr>
            <p:cNvPicPr>
              <a:picLocks/>
            </p:cNvPicPr>
            <p:nvPr/>
          </p:nvPicPr>
          <p:blipFill rotWithShape="1">
            <a:blip r:embed="rId6"/>
            <a:srcRect l="19598" t="6363" r="12862" b="16638"/>
            <a:stretch/>
          </p:blipFill>
          <p:spPr>
            <a:xfrm>
              <a:off x="6705043" y="2681147"/>
              <a:ext cx="1717019" cy="1719073"/>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1" name="Arrow: Right 10">
              <a:extLst>
                <a:ext uri="{FF2B5EF4-FFF2-40B4-BE49-F238E27FC236}">
                  <a16:creationId xmlns:a16="http://schemas.microsoft.com/office/drawing/2014/main" id="{16305308-F972-40DB-89D8-D719455F1E49}"/>
                </a:ext>
              </a:extLst>
            </p:cNvPr>
            <p:cNvSpPr/>
            <p:nvPr/>
          </p:nvSpPr>
          <p:spPr>
            <a:xfrm>
              <a:off x="3699562" y="2204718"/>
              <a:ext cx="2358338" cy="285750"/>
            </a:xfrm>
            <a:prstGeom prst="rightArrow">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40B27D42-28AE-4AD6-95C9-2393F019EEDA}"/>
                </a:ext>
              </a:extLst>
            </p:cNvPr>
            <p:cNvSpPr txBox="1"/>
            <p:nvPr/>
          </p:nvSpPr>
          <p:spPr>
            <a:xfrm>
              <a:off x="994882" y="2073159"/>
              <a:ext cx="2434219" cy="548868"/>
            </a:xfrm>
            <a:prstGeom prst="rect">
              <a:avLst/>
            </a:prstGeom>
            <a:noFill/>
          </p:spPr>
          <p:txBody>
            <a:bodyPr wrap="square" rtlCol="0">
              <a:spAutoFit/>
            </a:bodyPr>
            <a:lstStyle/>
            <a:p>
              <a:pPr algn="ctr">
                <a:spcAft>
                  <a:spcPts val="200"/>
                </a:spcAft>
              </a:pPr>
              <a:r>
                <a:rPr lang="en-US" sz="1400" b="1" dirty="0">
                  <a:solidFill>
                    <a:srgbClr val="000000"/>
                  </a:solidFill>
                  <a:latin typeface="Neris Light" panose="00000400000000000000" pitchFamily="50" charset="0"/>
                </a:rPr>
                <a:t>Roadway PPE Litter</a:t>
              </a:r>
            </a:p>
            <a:p>
              <a:pPr algn="ctr">
                <a:spcAft>
                  <a:spcPts val="200"/>
                </a:spcAft>
              </a:pPr>
              <a:r>
                <a:rPr lang="en-US" sz="1400" dirty="0">
                  <a:solidFill>
                    <a:srgbClr val="000000"/>
                  </a:solidFill>
                  <a:latin typeface="Neris Thin" panose="00000300000000000000" pitchFamily="50" charset="0"/>
                </a:rPr>
                <a:t>32% of gloves, 53% of masks</a:t>
              </a:r>
            </a:p>
          </p:txBody>
        </p:sp>
        <p:sp>
          <p:nvSpPr>
            <p:cNvPr id="13" name="TextBox 12">
              <a:extLst>
                <a:ext uri="{FF2B5EF4-FFF2-40B4-BE49-F238E27FC236}">
                  <a16:creationId xmlns:a16="http://schemas.microsoft.com/office/drawing/2014/main" id="{BE0FDABA-778E-4E61-BC99-35D73BAEED13}"/>
                </a:ext>
              </a:extLst>
            </p:cNvPr>
            <p:cNvSpPr txBox="1"/>
            <p:nvPr/>
          </p:nvSpPr>
          <p:spPr>
            <a:xfrm>
              <a:off x="6346443" y="2019073"/>
              <a:ext cx="2434218" cy="548868"/>
            </a:xfrm>
            <a:prstGeom prst="rect">
              <a:avLst/>
            </a:prstGeom>
            <a:noFill/>
          </p:spPr>
          <p:txBody>
            <a:bodyPr wrap="square" rtlCol="0">
              <a:spAutoFit/>
            </a:bodyPr>
            <a:lstStyle/>
            <a:p>
              <a:pPr algn="ctr">
                <a:spcAft>
                  <a:spcPts val="200"/>
                </a:spcAft>
              </a:pPr>
              <a:r>
                <a:rPr lang="en-US" sz="1400" b="1" dirty="0">
                  <a:solidFill>
                    <a:srgbClr val="000000"/>
                  </a:solidFill>
                  <a:latin typeface="Neris Light" panose="00000400000000000000" pitchFamily="50" charset="0"/>
                </a:rPr>
                <a:t>Waterway PPE Litter</a:t>
              </a:r>
            </a:p>
            <a:p>
              <a:pPr algn="ctr">
                <a:spcAft>
                  <a:spcPts val="200"/>
                </a:spcAft>
              </a:pPr>
              <a:r>
                <a:rPr lang="en-US" sz="1400" dirty="0">
                  <a:solidFill>
                    <a:srgbClr val="000000"/>
                  </a:solidFill>
                  <a:latin typeface="Neris Thin" panose="00000300000000000000" pitchFamily="50" charset="0"/>
                </a:rPr>
                <a:t>68% of gloves, 47% of masks</a:t>
              </a:r>
            </a:p>
          </p:txBody>
        </p:sp>
        <p:pic>
          <p:nvPicPr>
            <p:cNvPr id="16" name="Picture 15">
              <a:extLst>
                <a:ext uri="{FF2B5EF4-FFF2-40B4-BE49-F238E27FC236}">
                  <a16:creationId xmlns:a16="http://schemas.microsoft.com/office/drawing/2014/main" id="{AC5F88D4-4B44-4E95-BE1F-56F260B6FF6E}"/>
                </a:ext>
              </a:extLst>
            </p:cNvPr>
            <p:cNvPicPr>
              <a:picLocks/>
            </p:cNvPicPr>
            <p:nvPr/>
          </p:nvPicPr>
          <p:blipFill>
            <a:blip r:embed="rId7"/>
            <a:stretch>
              <a:fillRect/>
            </a:stretch>
          </p:blipFill>
          <p:spPr>
            <a:xfrm>
              <a:off x="1353727" y="2678529"/>
              <a:ext cx="1716530" cy="1719073"/>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grpSp>
      <p:sp>
        <p:nvSpPr>
          <p:cNvPr id="19" name="TextBox 18">
            <a:extLst>
              <a:ext uri="{FF2B5EF4-FFF2-40B4-BE49-F238E27FC236}">
                <a16:creationId xmlns:a16="http://schemas.microsoft.com/office/drawing/2014/main" id="{A1A5E10D-75EC-4FF0-8477-757A7CBF2217}"/>
              </a:ext>
            </a:extLst>
          </p:cNvPr>
          <p:cNvSpPr txBox="1"/>
          <p:nvPr/>
        </p:nvSpPr>
        <p:spPr>
          <a:xfrm>
            <a:off x="82879" y="4821687"/>
            <a:ext cx="5746421" cy="246221"/>
          </a:xfrm>
          <a:prstGeom prst="rect">
            <a:avLst/>
          </a:prstGeom>
          <a:noFill/>
        </p:spPr>
        <p:txBody>
          <a:bodyPr wrap="square" rtlCol="0">
            <a:spAutoFit/>
          </a:bodyPr>
          <a:lstStyle/>
          <a:p>
            <a:r>
              <a:rPr lang="en-US" sz="1000" dirty="0">
                <a:solidFill>
                  <a:schemeClr val="bg1">
                    <a:lumMod val="65000"/>
                  </a:schemeClr>
                </a:solidFill>
                <a:latin typeface="Neris Light" panose="00000400000000000000" pitchFamily="50" charset="0"/>
              </a:rPr>
              <a:t>Plastics: Problems and Solutions  •  Lessons from the KAB 2020 National Litter Study</a:t>
            </a:r>
          </a:p>
        </p:txBody>
      </p:sp>
      <p:grpSp>
        <p:nvGrpSpPr>
          <p:cNvPr id="20" name="Group 19">
            <a:extLst>
              <a:ext uri="{FF2B5EF4-FFF2-40B4-BE49-F238E27FC236}">
                <a16:creationId xmlns:a16="http://schemas.microsoft.com/office/drawing/2014/main" id="{7F2D130A-2E8B-4D9F-ACFE-AB8AD018A892}"/>
              </a:ext>
            </a:extLst>
          </p:cNvPr>
          <p:cNvGrpSpPr/>
          <p:nvPr/>
        </p:nvGrpSpPr>
        <p:grpSpPr>
          <a:xfrm>
            <a:off x="7086600" y="4821687"/>
            <a:ext cx="1924049" cy="246221"/>
            <a:chOff x="10170798" y="6466201"/>
            <a:chExt cx="1924049" cy="246221"/>
          </a:xfrm>
        </p:grpSpPr>
        <p:sp>
          <p:nvSpPr>
            <p:cNvPr id="21" name="TextBox 20">
              <a:extLst>
                <a:ext uri="{FF2B5EF4-FFF2-40B4-BE49-F238E27FC236}">
                  <a16:creationId xmlns:a16="http://schemas.microsoft.com/office/drawing/2014/main" id="{BF656F8B-344E-4614-933F-1E1C9198C9F2}"/>
                </a:ext>
              </a:extLst>
            </p:cNvPr>
            <p:cNvSpPr txBox="1"/>
            <p:nvPr/>
          </p:nvSpPr>
          <p:spPr>
            <a:xfrm>
              <a:off x="10170798" y="6466201"/>
              <a:ext cx="1668781" cy="246221"/>
            </a:xfrm>
            <a:prstGeom prst="rect">
              <a:avLst/>
            </a:prstGeom>
            <a:noFill/>
          </p:spPr>
          <p:txBody>
            <a:bodyPr wrap="square" rtlCol="0">
              <a:spAutoFit/>
            </a:bodyPr>
            <a:lstStyle/>
            <a:p>
              <a:pPr algn="r"/>
              <a:r>
                <a:rPr lang="en-US" sz="1000" dirty="0">
                  <a:solidFill>
                    <a:schemeClr val="bg1">
                      <a:lumMod val="65000"/>
                    </a:schemeClr>
                  </a:solidFill>
                  <a:latin typeface="Neris Light" panose="00000400000000000000" pitchFamily="50" charset="0"/>
                </a:rPr>
                <a:t>Keep America Beautiful</a:t>
              </a:r>
            </a:p>
          </p:txBody>
        </p:sp>
        <p:sp>
          <p:nvSpPr>
            <p:cNvPr id="22" name="TextBox 21">
              <a:extLst>
                <a:ext uri="{FF2B5EF4-FFF2-40B4-BE49-F238E27FC236}">
                  <a16:creationId xmlns:a16="http://schemas.microsoft.com/office/drawing/2014/main" id="{25289124-7959-4DA4-9C80-E50A92E44D6C}"/>
                </a:ext>
              </a:extLst>
            </p:cNvPr>
            <p:cNvSpPr txBox="1"/>
            <p:nvPr/>
          </p:nvSpPr>
          <p:spPr>
            <a:xfrm>
              <a:off x="11635740" y="6466201"/>
              <a:ext cx="459107" cy="246221"/>
            </a:xfrm>
            <a:prstGeom prst="rect">
              <a:avLst/>
            </a:prstGeom>
            <a:noFill/>
          </p:spPr>
          <p:txBody>
            <a:bodyPr wrap="square" rtlCol="0">
              <a:spAutoFit/>
            </a:bodyPr>
            <a:lstStyle/>
            <a:p>
              <a:pPr algn="r"/>
              <a:r>
                <a:rPr lang="en-US" sz="1000" dirty="0">
                  <a:solidFill>
                    <a:schemeClr val="bg1">
                      <a:lumMod val="50000"/>
                    </a:schemeClr>
                  </a:solidFill>
                  <a:latin typeface="Neris Light" panose="00000400000000000000" pitchFamily="50" charset="0"/>
                </a:rPr>
                <a:t>09</a:t>
              </a:r>
            </a:p>
          </p:txBody>
        </p:sp>
      </p:grpSp>
    </p:spTree>
    <p:extLst>
      <p:ext uri="{BB962C8B-B14F-4D97-AF65-F5344CB8AC3E}">
        <p14:creationId xmlns:p14="http://schemas.microsoft.com/office/powerpoint/2010/main" val="4122312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F7BAE1-86CC-4E33-90B2-19F882C1F45E}"/>
              </a:ext>
            </a:extLst>
          </p:cNvPr>
          <p:cNvSpPr>
            <a:spLocks noGrp="1"/>
          </p:cNvSpPr>
          <p:nvPr>
            <p:ph type="title"/>
          </p:nvPr>
        </p:nvSpPr>
        <p:spPr/>
        <p:txBody>
          <a:bodyPr>
            <a:normAutofit/>
          </a:bodyPr>
          <a:lstStyle/>
          <a:p>
            <a:r>
              <a:rPr lang="en-US" dirty="0"/>
              <a:t>Implementing Solutions</a:t>
            </a:r>
          </a:p>
        </p:txBody>
      </p:sp>
      <p:sp>
        <p:nvSpPr>
          <p:cNvPr id="4" name="Slide Number Placeholder 3">
            <a:extLst>
              <a:ext uri="{FF2B5EF4-FFF2-40B4-BE49-F238E27FC236}">
                <a16:creationId xmlns:a16="http://schemas.microsoft.com/office/drawing/2014/main" id="{D023328A-EF67-48BB-A4B9-8923759EBE66}"/>
              </a:ext>
            </a:extLst>
          </p:cNvPr>
          <p:cNvSpPr>
            <a:spLocks noGrp="1"/>
          </p:cNvSpPr>
          <p:nvPr>
            <p:ph type="sldNum" sz="quarter" idx="4294967295"/>
          </p:nvPr>
        </p:nvSpPr>
        <p:spPr>
          <a:xfrm>
            <a:off x="6907213" y="4767263"/>
            <a:ext cx="2236787" cy="274637"/>
          </a:xfrm>
        </p:spPr>
        <p:txBody>
          <a:bodyPr/>
          <a:lstStyle/>
          <a:p>
            <a:r>
              <a:rPr lang="en-US" sz="800"/>
              <a:t>  </a:t>
            </a:r>
            <a:r>
              <a:rPr lang="en-US" sz="900"/>
              <a:t>Keep America Beautiful  </a:t>
            </a:r>
            <a:endParaRPr lang="en-US"/>
          </a:p>
        </p:txBody>
      </p:sp>
    </p:spTree>
    <p:extLst>
      <p:ext uri="{BB962C8B-B14F-4D97-AF65-F5344CB8AC3E}">
        <p14:creationId xmlns:p14="http://schemas.microsoft.com/office/powerpoint/2010/main" val="3793111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CB4BDD-33E8-584D-8DCF-DDC9904957D7}"/>
              </a:ext>
            </a:extLst>
          </p:cNvPr>
          <p:cNvSpPr>
            <a:spLocks noGrp="1"/>
          </p:cNvSpPr>
          <p:nvPr>
            <p:ph type="title"/>
          </p:nvPr>
        </p:nvSpPr>
        <p:spPr/>
        <p:txBody>
          <a:bodyPr/>
          <a:lstStyle/>
          <a:p>
            <a:r>
              <a:rPr lang="en-US" dirty="0"/>
              <a:t>KAB Model for Change</a:t>
            </a:r>
          </a:p>
        </p:txBody>
      </p:sp>
      <p:sp>
        <p:nvSpPr>
          <p:cNvPr id="72" name="Slide Number Placeholder 71">
            <a:extLst>
              <a:ext uri="{FF2B5EF4-FFF2-40B4-BE49-F238E27FC236}">
                <a16:creationId xmlns:a16="http://schemas.microsoft.com/office/drawing/2014/main" id="{93D63C85-9736-8845-BFA3-6053B43058B1}"/>
              </a:ext>
            </a:extLst>
          </p:cNvPr>
          <p:cNvSpPr>
            <a:spLocks noGrp="1"/>
          </p:cNvSpPr>
          <p:nvPr>
            <p:ph type="sldNum" sz="quarter" idx="12"/>
          </p:nvPr>
        </p:nvSpPr>
        <p:spPr/>
        <p:txBody>
          <a:bodyPr/>
          <a:lstStyle/>
          <a:p>
            <a:fld id="{F623929B-BBED-F146-94F6-ECC793D8F228}" type="slidenum">
              <a:rPr lang="en-US" smtClean="0">
                <a:latin typeface="Calibri Light" panose="020F0302020204030204" pitchFamily="34" charset="0"/>
                <a:cs typeface="Calibri Light" panose="020F0302020204030204" pitchFamily="34" charset="0"/>
              </a:rPr>
              <a:t>17</a:t>
            </a:fld>
            <a:endParaRPr lang="en-US" dirty="0">
              <a:latin typeface="Calibri Light" panose="020F0302020204030204" pitchFamily="34" charset="0"/>
              <a:cs typeface="Calibri Light" panose="020F0302020204030204" pitchFamily="34" charset="0"/>
            </a:endParaRPr>
          </a:p>
        </p:txBody>
      </p:sp>
      <p:sp>
        <p:nvSpPr>
          <p:cNvPr id="15" name="Text Placeholder 14">
            <a:extLst>
              <a:ext uri="{FF2B5EF4-FFF2-40B4-BE49-F238E27FC236}">
                <a16:creationId xmlns:a16="http://schemas.microsoft.com/office/drawing/2014/main" id="{C977A603-6205-4A48-AE46-FD83D98C893A}"/>
              </a:ext>
            </a:extLst>
          </p:cNvPr>
          <p:cNvSpPr>
            <a:spLocks noGrp="1"/>
          </p:cNvSpPr>
          <p:nvPr>
            <p:ph type="body" sz="quarter" idx="13"/>
          </p:nvPr>
        </p:nvSpPr>
        <p:spPr/>
        <p:txBody>
          <a:bodyPr>
            <a:normAutofit/>
          </a:bodyPr>
          <a:lstStyle/>
          <a:p>
            <a:r>
              <a:rPr lang="en-US" dirty="0">
                <a:solidFill>
                  <a:schemeClr val="tx2"/>
                </a:solidFill>
                <a:latin typeface="Calibri Light" panose="020F0302020204030204" pitchFamily="34" charset="0"/>
                <a:cs typeface="Calibri Light" panose="020F0302020204030204" pitchFamily="34" charset="0"/>
              </a:rPr>
              <a:t>An Integrated Approach to More </a:t>
            </a:r>
            <a:r>
              <a:rPr lang="en-US" dirty="0">
                <a:latin typeface="Calibri Light" panose="020F0302020204030204" pitchFamily="34" charset="0"/>
                <a:cs typeface="Calibri Light" panose="020F0302020204030204" pitchFamily="34" charset="0"/>
              </a:rPr>
              <a:t>B</a:t>
            </a:r>
            <a:r>
              <a:rPr lang="en-US" dirty="0">
                <a:solidFill>
                  <a:schemeClr val="tx2"/>
                </a:solidFill>
                <a:latin typeface="Calibri Light" panose="020F0302020204030204" pitchFamily="34" charset="0"/>
                <a:cs typeface="Calibri Light" panose="020F0302020204030204" pitchFamily="34" charset="0"/>
              </a:rPr>
              <a:t>eautiful </a:t>
            </a:r>
            <a:r>
              <a:rPr lang="en-US" dirty="0">
                <a:latin typeface="Calibri Light" panose="020F0302020204030204" pitchFamily="34" charset="0"/>
                <a:cs typeface="Calibri Light" panose="020F0302020204030204" pitchFamily="34" charset="0"/>
              </a:rPr>
              <a:t>C</a:t>
            </a:r>
            <a:r>
              <a:rPr lang="en-US" dirty="0">
                <a:solidFill>
                  <a:schemeClr val="tx2"/>
                </a:solidFill>
                <a:latin typeface="Calibri Light" panose="020F0302020204030204" pitchFamily="34" charset="0"/>
                <a:cs typeface="Calibri Light" panose="020F0302020204030204" pitchFamily="34" charset="0"/>
              </a:rPr>
              <a:t>ommunities</a:t>
            </a:r>
          </a:p>
        </p:txBody>
      </p:sp>
      <p:sp>
        <p:nvSpPr>
          <p:cNvPr id="38" name="Content Placeholder 37">
            <a:extLst>
              <a:ext uri="{FF2B5EF4-FFF2-40B4-BE49-F238E27FC236}">
                <a16:creationId xmlns:a16="http://schemas.microsoft.com/office/drawing/2014/main" id="{EFF9B1CE-6112-A44A-B071-22B33E828E16}"/>
              </a:ext>
            </a:extLst>
          </p:cNvPr>
          <p:cNvSpPr>
            <a:spLocks noGrp="1"/>
          </p:cNvSpPr>
          <p:nvPr>
            <p:ph sz="half" idx="14"/>
          </p:nvPr>
        </p:nvSpPr>
        <p:spPr>
          <a:xfrm>
            <a:off x="6514424" y="1711527"/>
            <a:ext cx="2286676" cy="2339455"/>
          </a:xfrm>
          <a:solidFill>
            <a:srgbClr val="439AC2"/>
          </a:solidFill>
        </p:spPr>
        <p:txBody>
          <a:bodyPr>
            <a:normAutofit/>
          </a:bodyPr>
          <a:lstStyle/>
          <a:p>
            <a:pPr marL="0" indent="0" algn="ctr">
              <a:lnSpc>
                <a:spcPct val="100000"/>
              </a:lnSpc>
              <a:buNone/>
            </a:pPr>
            <a:r>
              <a:rPr lang="en-US" sz="1600" dirty="0">
                <a:solidFill>
                  <a:schemeClr val="bg1"/>
                </a:solidFill>
              </a:rPr>
              <a:t>Application of long-term behavior change strategy through education and place-based interventions such as infrastructure and targeted messaging (reduce barriers to proper disposal) </a:t>
            </a:r>
          </a:p>
        </p:txBody>
      </p:sp>
      <p:pic>
        <p:nvPicPr>
          <p:cNvPr id="13" name="Content Placeholder 12">
            <a:extLst>
              <a:ext uri="{FF2B5EF4-FFF2-40B4-BE49-F238E27FC236}">
                <a16:creationId xmlns:a16="http://schemas.microsoft.com/office/drawing/2014/main" id="{ED830270-F880-46B7-A1F8-C5AD33AAC699}"/>
              </a:ext>
            </a:extLst>
          </p:cNvPr>
          <p:cNvPicPr>
            <a:picLocks noGrp="1" noChangeAspect="1"/>
          </p:cNvPicPr>
          <p:nvPr>
            <p:ph sz="half" idx="1"/>
          </p:nvPr>
        </p:nvPicPr>
        <p:blipFill rotWithShape="1">
          <a:blip r:embed="rId3">
            <a:extLst>
              <a:ext uri="{96DAC541-7B7A-43D3-8B79-37D633B846F1}">
                <asvg:svgBlip xmlns:asvg="http://schemas.microsoft.com/office/drawing/2016/SVG/main" r:embed="rId4"/>
              </a:ext>
            </a:extLst>
          </a:blip>
          <a:srcRect l="4457" t="4457" r="3970" b="3970"/>
          <a:stretch/>
        </p:blipFill>
        <p:spPr>
          <a:xfrm>
            <a:off x="1542374" y="1509654"/>
            <a:ext cx="4972050" cy="2743200"/>
          </a:xfrm>
        </p:spPr>
      </p:pic>
    </p:spTree>
    <p:extLst>
      <p:ext uri="{BB962C8B-B14F-4D97-AF65-F5344CB8AC3E}">
        <p14:creationId xmlns:p14="http://schemas.microsoft.com/office/powerpoint/2010/main" val="836838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surface with a grey background&#10;&#10;Description automatically generated with low confidence">
            <a:extLst>
              <a:ext uri="{FF2B5EF4-FFF2-40B4-BE49-F238E27FC236}">
                <a16:creationId xmlns:a16="http://schemas.microsoft.com/office/drawing/2014/main" id="{68AA1279-E0A1-4907-BDF3-A5BD7C8C643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0" y="0"/>
            <a:ext cx="9144000" cy="5143500"/>
          </a:xfrm>
          <a:prstGeom prst="rect">
            <a:avLst/>
          </a:prstGeom>
        </p:spPr>
      </p:pic>
      <p:graphicFrame>
        <p:nvGraphicFramePr>
          <p:cNvPr id="38" name="Content Placeholder 37">
            <a:extLst>
              <a:ext uri="{FF2B5EF4-FFF2-40B4-BE49-F238E27FC236}">
                <a16:creationId xmlns:a16="http://schemas.microsoft.com/office/drawing/2014/main" id="{C811FCD0-687D-4308-B7E2-3B337D30EA0A}"/>
              </a:ext>
            </a:extLst>
          </p:cNvPr>
          <p:cNvGraphicFramePr>
            <a:graphicFrameLocks noGrp="1"/>
          </p:cNvGraphicFramePr>
          <p:nvPr>
            <p:ph idx="1"/>
            <p:extLst>
              <p:ext uri="{D42A27DB-BD31-4B8C-83A1-F6EECF244321}">
                <p14:modId xmlns:p14="http://schemas.microsoft.com/office/powerpoint/2010/main" val="2490710175"/>
              </p:ext>
            </p:extLst>
          </p:nvPr>
        </p:nvGraphicFramePr>
        <p:xfrm>
          <a:off x="800101" y="562213"/>
          <a:ext cx="8864600" cy="39351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6" name="Title 35">
            <a:extLst>
              <a:ext uri="{FF2B5EF4-FFF2-40B4-BE49-F238E27FC236}">
                <a16:creationId xmlns:a16="http://schemas.microsoft.com/office/drawing/2014/main" id="{7DFCB4D1-EA6E-4F5A-9635-2E52A0E0DC93}"/>
              </a:ext>
            </a:extLst>
          </p:cNvPr>
          <p:cNvSpPr>
            <a:spLocks noGrp="1"/>
          </p:cNvSpPr>
          <p:nvPr>
            <p:ph type="title"/>
          </p:nvPr>
        </p:nvSpPr>
        <p:spPr>
          <a:xfrm>
            <a:off x="-1001650" y="2074862"/>
            <a:ext cx="3861635" cy="993775"/>
          </a:xfrm>
        </p:spPr>
        <p:txBody>
          <a:bodyPr/>
          <a:lstStyle/>
          <a:p>
            <a:pPr algn="r"/>
            <a:r>
              <a:rPr lang="en-US" dirty="0">
                <a:latin typeface="Neris Black" panose="00000A00000000000000" pitchFamily="50" charset="0"/>
              </a:rPr>
              <a:t>Integrating Solutions</a:t>
            </a:r>
          </a:p>
        </p:txBody>
      </p:sp>
      <p:sp>
        <p:nvSpPr>
          <p:cNvPr id="7" name="TextBox 6">
            <a:extLst>
              <a:ext uri="{FF2B5EF4-FFF2-40B4-BE49-F238E27FC236}">
                <a16:creationId xmlns:a16="http://schemas.microsoft.com/office/drawing/2014/main" id="{17D1B539-74C7-441E-9EB4-5B1CF05C6169}"/>
              </a:ext>
            </a:extLst>
          </p:cNvPr>
          <p:cNvSpPr txBox="1"/>
          <p:nvPr/>
        </p:nvSpPr>
        <p:spPr>
          <a:xfrm>
            <a:off x="82879" y="4821687"/>
            <a:ext cx="5746421" cy="246221"/>
          </a:xfrm>
          <a:prstGeom prst="rect">
            <a:avLst/>
          </a:prstGeom>
          <a:noFill/>
        </p:spPr>
        <p:txBody>
          <a:bodyPr wrap="square" rtlCol="0">
            <a:spAutoFit/>
          </a:bodyPr>
          <a:lstStyle/>
          <a:p>
            <a:r>
              <a:rPr lang="en-US" sz="1000" dirty="0">
                <a:solidFill>
                  <a:schemeClr val="bg1">
                    <a:lumMod val="65000"/>
                  </a:schemeClr>
                </a:solidFill>
                <a:latin typeface="Neris Light" panose="00000400000000000000" pitchFamily="50" charset="0"/>
              </a:rPr>
              <a:t>Plastics: Problems and Solutions  •  Lessons from the KAB 2020 National Litter Study</a:t>
            </a:r>
          </a:p>
        </p:txBody>
      </p:sp>
      <p:grpSp>
        <p:nvGrpSpPr>
          <p:cNvPr id="8" name="Group 7">
            <a:extLst>
              <a:ext uri="{FF2B5EF4-FFF2-40B4-BE49-F238E27FC236}">
                <a16:creationId xmlns:a16="http://schemas.microsoft.com/office/drawing/2014/main" id="{CA067763-6D35-48DA-B589-253F0936FFED}"/>
              </a:ext>
            </a:extLst>
          </p:cNvPr>
          <p:cNvGrpSpPr/>
          <p:nvPr/>
        </p:nvGrpSpPr>
        <p:grpSpPr>
          <a:xfrm>
            <a:off x="7086600" y="4821687"/>
            <a:ext cx="1924049" cy="246221"/>
            <a:chOff x="10170798" y="6466201"/>
            <a:chExt cx="1924049" cy="246221"/>
          </a:xfrm>
        </p:grpSpPr>
        <p:sp>
          <p:nvSpPr>
            <p:cNvPr id="9" name="TextBox 8">
              <a:extLst>
                <a:ext uri="{FF2B5EF4-FFF2-40B4-BE49-F238E27FC236}">
                  <a16:creationId xmlns:a16="http://schemas.microsoft.com/office/drawing/2014/main" id="{E12010C9-AA9E-46DE-86B1-576DDB6DB8E3}"/>
                </a:ext>
              </a:extLst>
            </p:cNvPr>
            <p:cNvSpPr txBox="1"/>
            <p:nvPr/>
          </p:nvSpPr>
          <p:spPr>
            <a:xfrm>
              <a:off x="10170798" y="6466201"/>
              <a:ext cx="1668781" cy="246221"/>
            </a:xfrm>
            <a:prstGeom prst="rect">
              <a:avLst/>
            </a:prstGeom>
            <a:noFill/>
          </p:spPr>
          <p:txBody>
            <a:bodyPr wrap="square" rtlCol="0">
              <a:spAutoFit/>
            </a:bodyPr>
            <a:lstStyle/>
            <a:p>
              <a:pPr algn="r"/>
              <a:r>
                <a:rPr lang="en-US" sz="1000" dirty="0">
                  <a:solidFill>
                    <a:schemeClr val="bg1">
                      <a:lumMod val="65000"/>
                    </a:schemeClr>
                  </a:solidFill>
                  <a:latin typeface="Neris Light" panose="00000400000000000000" pitchFamily="50" charset="0"/>
                </a:rPr>
                <a:t>Keep America Beautiful</a:t>
              </a:r>
            </a:p>
          </p:txBody>
        </p:sp>
        <p:sp>
          <p:nvSpPr>
            <p:cNvPr id="10" name="TextBox 9">
              <a:extLst>
                <a:ext uri="{FF2B5EF4-FFF2-40B4-BE49-F238E27FC236}">
                  <a16:creationId xmlns:a16="http://schemas.microsoft.com/office/drawing/2014/main" id="{E18FA9EA-F5E8-4ECB-BC09-C19D9B8F4B07}"/>
                </a:ext>
              </a:extLst>
            </p:cNvPr>
            <p:cNvSpPr txBox="1"/>
            <p:nvPr/>
          </p:nvSpPr>
          <p:spPr>
            <a:xfrm>
              <a:off x="11635740" y="6466201"/>
              <a:ext cx="459107" cy="246221"/>
            </a:xfrm>
            <a:prstGeom prst="rect">
              <a:avLst/>
            </a:prstGeom>
            <a:noFill/>
          </p:spPr>
          <p:txBody>
            <a:bodyPr wrap="square" rtlCol="0">
              <a:spAutoFit/>
            </a:bodyPr>
            <a:lstStyle/>
            <a:p>
              <a:pPr algn="r"/>
              <a:r>
                <a:rPr lang="en-US" sz="1000" dirty="0">
                  <a:solidFill>
                    <a:schemeClr val="bg1">
                      <a:lumMod val="50000"/>
                    </a:schemeClr>
                  </a:solidFill>
                  <a:latin typeface="Neris Light" panose="00000400000000000000" pitchFamily="50" charset="0"/>
                </a:rPr>
                <a:t>10</a:t>
              </a:r>
            </a:p>
          </p:txBody>
        </p:sp>
      </p:grpSp>
    </p:spTree>
    <p:extLst>
      <p:ext uri="{BB962C8B-B14F-4D97-AF65-F5344CB8AC3E}">
        <p14:creationId xmlns:p14="http://schemas.microsoft.com/office/powerpoint/2010/main" val="1136275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7243718D-B7DE-4C73-9CE0-1B239EF0C448}"/>
              </a:ext>
            </a:extLst>
          </p:cNvPr>
          <p:cNvSpPr>
            <a:spLocks noGrp="1"/>
          </p:cNvSpPr>
          <p:nvPr>
            <p:ph type="title"/>
          </p:nvPr>
        </p:nvSpPr>
        <p:spPr/>
        <p:txBody>
          <a:bodyPr/>
          <a:lstStyle/>
          <a:p>
            <a:r>
              <a:rPr lang="en-US" dirty="0"/>
              <a:t>Implementing Solutions Along Roadways &amp; Waterways</a:t>
            </a:r>
          </a:p>
        </p:txBody>
      </p:sp>
      <p:graphicFrame>
        <p:nvGraphicFramePr>
          <p:cNvPr id="22" name="Table 22">
            <a:extLst>
              <a:ext uri="{FF2B5EF4-FFF2-40B4-BE49-F238E27FC236}">
                <a16:creationId xmlns:a16="http://schemas.microsoft.com/office/drawing/2014/main" id="{5722E069-72E0-4D7D-B20E-F80A82932C46}"/>
              </a:ext>
            </a:extLst>
          </p:cNvPr>
          <p:cNvGraphicFramePr>
            <a:graphicFrameLocks noGrp="1"/>
          </p:cNvGraphicFramePr>
          <p:nvPr>
            <p:ph idx="1"/>
          </p:nvPr>
        </p:nvGraphicFramePr>
        <p:xfrm>
          <a:off x="307975" y="1730375"/>
          <a:ext cx="4059920" cy="2580640"/>
        </p:xfrm>
        <a:graphic>
          <a:graphicData uri="http://schemas.openxmlformats.org/drawingml/2006/table">
            <a:tbl>
              <a:tblPr firstRow="1" bandRow="1">
                <a:tableStyleId>{21E4AEA4-8DFA-4A89-87EB-49C32662AFE0}</a:tableStyleId>
              </a:tblPr>
              <a:tblGrid>
                <a:gridCol w="835025">
                  <a:extLst>
                    <a:ext uri="{9D8B030D-6E8A-4147-A177-3AD203B41FA5}">
                      <a16:colId xmlns:a16="http://schemas.microsoft.com/office/drawing/2014/main" val="4259740304"/>
                    </a:ext>
                  </a:extLst>
                </a:gridCol>
                <a:gridCol w="816429">
                  <a:extLst>
                    <a:ext uri="{9D8B030D-6E8A-4147-A177-3AD203B41FA5}">
                      <a16:colId xmlns:a16="http://schemas.microsoft.com/office/drawing/2014/main" val="3228017869"/>
                    </a:ext>
                  </a:extLst>
                </a:gridCol>
                <a:gridCol w="784498">
                  <a:extLst>
                    <a:ext uri="{9D8B030D-6E8A-4147-A177-3AD203B41FA5}">
                      <a16:colId xmlns:a16="http://schemas.microsoft.com/office/drawing/2014/main" val="1884408145"/>
                    </a:ext>
                  </a:extLst>
                </a:gridCol>
                <a:gridCol w="811984">
                  <a:extLst>
                    <a:ext uri="{9D8B030D-6E8A-4147-A177-3AD203B41FA5}">
                      <a16:colId xmlns:a16="http://schemas.microsoft.com/office/drawing/2014/main" val="2090157031"/>
                    </a:ext>
                  </a:extLst>
                </a:gridCol>
                <a:gridCol w="811984">
                  <a:extLst>
                    <a:ext uri="{9D8B030D-6E8A-4147-A177-3AD203B41FA5}">
                      <a16:colId xmlns:a16="http://schemas.microsoft.com/office/drawing/2014/main" val="2853130630"/>
                    </a:ext>
                  </a:extLst>
                </a:gridCol>
              </a:tblGrid>
              <a:tr h="370840">
                <a:tc>
                  <a:txBody>
                    <a:bodyPr/>
                    <a:lstStyle/>
                    <a:p>
                      <a:r>
                        <a:rPr lang="en-US" sz="1200" dirty="0"/>
                        <a:t>Type</a:t>
                      </a:r>
                    </a:p>
                  </a:txBody>
                  <a:tcPr/>
                </a:tc>
                <a:tc>
                  <a:txBody>
                    <a:bodyPr/>
                    <a:lstStyle/>
                    <a:p>
                      <a:r>
                        <a:rPr lang="en-US" sz="1200" dirty="0"/>
                        <a:t>% Roadway Miles</a:t>
                      </a:r>
                    </a:p>
                  </a:txBody>
                  <a:tcPr/>
                </a:tc>
                <a:tc>
                  <a:txBody>
                    <a:bodyPr/>
                    <a:lstStyle/>
                    <a:p>
                      <a:r>
                        <a:rPr lang="en-US" sz="1200" dirty="0"/>
                        <a:t>Littered items /mile</a:t>
                      </a:r>
                    </a:p>
                  </a:txBody>
                  <a:tcPr/>
                </a:tc>
                <a:tc>
                  <a:txBody>
                    <a:bodyPr/>
                    <a:lstStyle/>
                    <a:p>
                      <a:r>
                        <a:rPr lang="en-US" sz="1200" dirty="0"/>
                        <a:t>Total Littered Items</a:t>
                      </a:r>
                    </a:p>
                  </a:txBody>
                  <a:tcPr/>
                </a:tc>
                <a:tc>
                  <a:txBody>
                    <a:bodyPr/>
                    <a:lstStyle/>
                    <a:p>
                      <a:r>
                        <a:rPr lang="en-US" sz="1200" dirty="0"/>
                        <a:t>% Roadway Litter</a:t>
                      </a:r>
                    </a:p>
                  </a:txBody>
                  <a:tcPr/>
                </a:tc>
                <a:extLst>
                  <a:ext uri="{0D108BD9-81ED-4DB2-BD59-A6C34878D82A}">
                    <a16:rowId xmlns:a16="http://schemas.microsoft.com/office/drawing/2014/main" val="2871522249"/>
                  </a:ext>
                </a:extLst>
              </a:tr>
              <a:tr h="370840">
                <a:tc>
                  <a:txBody>
                    <a:bodyPr/>
                    <a:lstStyle/>
                    <a:p>
                      <a:r>
                        <a:rPr lang="en-US" sz="1200" dirty="0"/>
                        <a:t>Freeways</a:t>
                      </a:r>
                    </a:p>
                  </a:txBody>
                  <a:tcPr/>
                </a:tc>
                <a:tc>
                  <a:txBody>
                    <a:bodyPr/>
                    <a:lstStyle/>
                    <a:p>
                      <a:r>
                        <a:rPr lang="en-US" sz="1200" dirty="0"/>
                        <a:t>2%</a:t>
                      </a:r>
                    </a:p>
                  </a:txBody>
                  <a:tcPr/>
                </a:tc>
                <a:tc>
                  <a:txBody>
                    <a:bodyPr/>
                    <a:lstStyle/>
                    <a:p>
                      <a:r>
                        <a:rPr lang="en-US" sz="1200" dirty="0">
                          <a:effectLst/>
                        </a:rPr>
                        <a:t>12.6K</a:t>
                      </a:r>
                      <a:endParaRPr lang="en-US" sz="1200" dirty="0"/>
                    </a:p>
                  </a:txBody>
                  <a:tcPr/>
                </a:tc>
                <a:tc>
                  <a:txBody>
                    <a:bodyPr/>
                    <a:lstStyle/>
                    <a:p>
                      <a:r>
                        <a:rPr lang="en-US" sz="1200" dirty="0">
                          <a:effectLst/>
                        </a:rPr>
                        <a:t>1.7B</a:t>
                      </a:r>
                      <a:endParaRPr lang="en-US" sz="1200" dirty="0"/>
                    </a:p>
                  </a:txBody>
                  <a:tcPr/>
                </a:tc>
                <a:tc>
                  <a:txBody>
                    <a:bodyPr/>
                    <a:lstStyle/>
                    <a:p>
                      <a:r>
                        <a:rPr lang="en-US" sz="1200" dirty="0"/>
                        <a:t>6%</a:t>
                      </a:r>
                    </a:p>
                  </a:txBody>
                  <a:tcPr/>
                </a:tc>
                <a:extLst>
                  <a:ext uri="{0D108BD9-81ED-4DB2-BD59-A6C34878D82A}">
                    <a16:rowId xmlns:a16="http://schemas.microsoft.com/office/drawing/2014/main" val="3230167406"/>
                  </a:ext>
                </a:extLst>
              </a:tr>
              <a:tr h="370840">
                <a:tc>
                  <a:txBody>
                    <a:bodyPr/>
                    <a:lstStyle/>
                    <a:p>
                      <a:r>
                        <a:rPr lang="en-US" sz="1200" dirty="0"/>
                        <a:t>Arterials</a:t>
                      </a:r>
                    </a:p>
                  </a:txBody>
                  <a:tcPr/>
                </a:tc>
                <a:tc>
                  <a:txBody>
                    <a:bodyPr/>
                    <a:lstStyle/>
                    <a:p>
                      <a:r>
                        <a:rPr lang="en-US" sz="1200" dirty="0"/>
                        <a:t>10%</a:t>
                      </a:r>
                    </a:p>
                  </a:txBody>
                  <a:tcPr/>
                </a:tc>
                <a:tc>
                  <a:txBody>
                    <a:bodyPr/>
                    <a:lstStyle/>
                    <a:p>
                      <a:r>
                        <a:rPr lang="en-US" sz="1200" dirty="0">
                          <a:effectLst/>
                        </a:rPr>
                        <a:t>5.0K</a:t>
                      </a:r>
                      <a:endParaRPr lang="en-US" sz="1200" dirty="0"/>
                    </a:p>
                  </a:txBody>
                  <a:tcPr/>
                </a:tc>
                <a:tc>
                  <a:txBody>
                    <a:bodyPr/>
                    <a:lstStyle/>
                    <a:p>
                      <a:r>
                        <a:rPr lang="en-US" sz="1200" dirty="0"/>
                        <a:t>4.0B</a:t>
                      </a:r>
                    </a:p>
                  </a:txBody>
                  <a:tcPr/>
                </a:tc>
                <a:tc>
                  <a:txBody>
                    <a:bodyPr/>
                    <a:lstStyle/>
                    <a:p>
                      <a:r>
                        <a:rPr lang="en-US" sz="1200" dirty="0"/>
                        <a:t>17%</a:t>
                      </a:r>
                    </a:p>
                  </a:txBody>
                  <a:tcPr/>
                </a:tc>
                <a:extLst>
                  <a:ext uri="{0D108BD9-81ED-4DB2-BD59-A6C34878D82A}">
                    <a16:rowId xmlns:a16="http://schemas.microsoft.com/office/drawing/2014/main" val="1712755830"/>
                  </a:ext>
                </a:extLst>
              </a:tr>
              <a:tr h="370840">
                <a:tc>
                  <a:txBody>
                    <a:bodyPr/>
                    <a:lstStyle/>
                    <a:p>
                      <a:r>
                        <a:rPr lang="en-US" sz="1200" dirty="0"/>
                        <a:t>Collectors</a:t>
                      </a:r>
                    </a:p>
                  </a:txBody>
                  <a:tcPr/>
                </a:tc>
                <a:tc>
                  <a:txBody>
                    <a:bodyPr/>
                    <a:lstStyle/>
                    <a:p>
                      <a:r>
                        <a:rPr lang="en-US" sz="1200" dirty="0"/>
                        <a:t>20%</a:t>
                      </a:r>
                    </a:p>
                  </a:txBody>
                  <a:tcPr/>
                </a:tc>
                <a:tc>
                  <a:txBody>
                    <a:bodyPr/>
                    <a:lstStyle/>
                    <a:p>
                      <a:r>
                        <a:rPr lang="en-US" sz="1200" dirty="0">
                          <a:effectLst/>
                        </a:rPr>
                        <a:t>3.7K</a:t>
                      </a:r>
                      <a:endParaRPr lang="en-US" sz="1200" dirty="0"/>
                    </a:p>
                  </a:txBody>
                  <a:tcPr/>
                </a:tc>
                <a:tc>
                  <a:txBody>
                    <a:bodyPr/>
                    <a:lstStyle/>
                    <a:p>
                      <a:r>
                        <a:rPr lang="en-US" sz="1200" dirty="0"/>
                        <a:t>6.0B</a:t>
                      </a:r>
                    </a:p>
                  </a:txBody>
                  <a:tcPr/>
                </a:tc>
                <a:tc>
                  <a:txBody>
                    <a:bodyPr/>
                    <a:lstStyle/>
                    <a:p>
                      <a:r>
                        <a:rPr lang="en-US" sz="1200" dirty="0"/>
                        <a:t>25%</a:t>
                      </a:r>
                    </a:p>
                  </a:txBody>
                  <a:tcPr/>
                </a:tc>
                <a:extLst>
                  <a:ext uri="{0D108BD9-81ED-4DB2-BD59-A6C34878D82A}">
                    <a16:rowId xmlns:a16="http://schemas.microsoft.com/office/drawing/2014/main" val="1322966359"/>
                  </a:ext>
                </a:extLst>
              </a:tr>
              <a:tr h="370840">
                <a:tc>
                  <a:txBody>
                    <a:bodyPr/>
                    <a:lstStyle/>
                    <a:p>
                      <a:r>
                        <a:rPr lang="en-US" sz="1200" dirty="0"/>
                        <a:t>Local Roads</a:t>
                      </a:r>
                    </a:p>
                  </a:txBody>
                  <a:tcPr/>
                </a:tc>
                <a:tc>
                  <a:txBody>
                    <a:bodyPr/>
                    <a:lstStyle/>
                    <a:p>
                      <a:r>
                        <a:rPr lang="en-US" sz="1200" dirty="0"/>
                        <a:t>69%</a:t>
                      </a:r>
                    </a:p>
                  </a:txBody>
                  <a:tcPr/>
                </a:tc>
                <a:tc>
                  <a:txBody>
                    <a:bodyPr/>
                    <a:lstStyle/>
                    <a:p>
                      <a:r>
                        <a:rPr lang="en-US" sz="1200" dirty="0">
                          <a:effectLst/>
                        </a:rPr>
                        <a:t>2.1K</a:t>
                      </a:r>
                      <a:endParaRPr lang="en-US" sz="1200" dirty="0"/>
                    </a:p>
                  </a:txBody>
                  <a:tcPr/>
                </a:tc>
                <a:tc>
                  <a:txBody>
                    <a:bodyPr/>
                    <a:lstStyle/>
                    <a:p>
                      <a:r>
                        <a:rPr lang="en-US" sz="1200" dirty="0"/>
                        <a:t>12.0B</a:t>
                      </a:r>
                    </a:p>
                  </a:txBody>
                  <a:tcPr/>
                </a:tc>
                <a:tc>
                  <a:txBody>
                    <a:bodyPr/>
                    <a:lstStyle/>
                    <a:p>
                      <a:r>
                        <a:rPr lang="en-US" sz="1200" dirty="0"/>
                        <a:t>50%</a:t>
                      </a:r>
                    </a:p>
                  </a:txBody>
                  <a:tcPr/>
                </a:tc>
                <a:extLst>
                  <a:ext uri="{0D108BD9-81ED-4DB2-BD59-A6C34878D82A}">
                    <a16:rowId xmlns:a16="http://schemas.microsoft.com/office/drawing/2014/main" val="1542420227"/>
                  </a:ext>
                </a:extLst>
              </a:tr>
              <a:tr h="370840">
                <a:tc>
                  <a:txBody>
                    <a:bodyPr/>
                    <a:lstStyle/>
                    <a:p>
                      <a:r>
                        <a:rPr lang="en-US" sz="1200" b="1" dirty="0"/>
                        <a:t>Total</a:t>
                      </a:r>
                    </a:p>
                  </a:txBody>
                  <a:tcPr/>
                </a:tc>
                <a:tc>
                  <a:txBody>
                    <a:bodyPr/>
                    <a:lstStyle/>
                    <a:p>
                      <a:r>
                        <a:rPr lang="en-US" sz="1200" b="1" dirty="0"/>
                        <a:t>100%</a:t>
                      </a:r>
                    </a:p>
                  </a:txBody>
                  <a:tcPr/>
                </a:tc>
                <a:tc>
                  <a:txBody>
                    <a:bodyPr/>
                    <a:lstStyle/>
                    <a:p>
                      <a:r>
                        <a:rPr lang="en-US" sz="1200" b="1" dirty="0"/>
                        <a:t>2,9K</a:t>
                      </a:r>
                    </a:p>
                  </a:txBody>
                  <a:tcPr/>
                </a:tc>
                <a:tc>
                  <a:txBody>
                    <a:bodyPr/>
                    <a:lstStyle/>
                    <a:p>
                      <a:r>
                        <a:rPr lang="en-US" sz="1200" b="1" dirty="0"/>
                        <a:t>23.7B</a:t>
                      </a:r>
                    </a:p>
                  </a:txBody>
                  <a:tcPr/>
                </a:tc>
                <a:tc>
                  <a:txBody>
                    <a:bodyPr/>
                    <a:lstStyle/>
                    <a:p>
                      <a:r>
                        <a:rPr lang="en-US" sz="1200" b="1" dirty="0"/>
                        <a:t>100%</a:t>
                      </a:r>
                    </a:p>
                  </a:txBody>
                  <a:tcPr/>
                </a:tc>
                <a:extLst>
                  <a:ext uri="{0D108BD9-81ED-4DB2-BD59-A6C34878D82A}">
                    <a16:rowId xmlns:a16="http://schemas.microsoft.com/office/drawing/2014/main" val="3617701118"/>
                  </a:ext>
                </a:extLst>
              </a:tr>
            </a:tbl>
          </a:graphicData>
        </a:graphic>
      </p:graphicFrame>
      <p:sp>
        <p:nvSpPr>
          <p:cNvPr id="16" name="Slide Number Placeholder 15">
            <a:extLst>
              <a:ext uri="{FF2B5EF4-FFF2-40B4-BE49-F238E27FC236}">
                <a16:creationId xmlns:a16="http://schemas.microsoft.com/office/drawing/2014/main" id="{A3C04BA3-A626-4615-ADDC-62DB5FA6478B}"/>
              </a:ext>
            </a:extLst>
          </p:cNvPr>
          <p:cNvSpPr>
            <a:spLocks noGrp="1"/>
          </p:cNvSpPr>
          <p:nvPr>
            <p:ph type="sldNum" sz="quarter" idx="12"/>
          </p:nvPr>
        </p:nvSpPr>
        <p:spPr/>
        <p:txBody>
          <a:bodyPr/>
          <a:lstStyle/>
          <a:p>
            <a:r>
              <a:rPr lang="en-US" sz="800" dirty="0"/>
              <a:t>  </a:t>
            </a:r>
            <a:r>
              <a:rPr lang="en-US" sz="900" dirty="0"/>
              <a:t>Keep America Beautiful</a:t>
            </a:r>
            <a:endParaRPr lang="en-US" dirty="0"/>
          </a:p>
        </p:txBody>
      </p:sp>
      <p:sp>
        <p:nvSpPr>
          <p:cNvPr id="21" name="Text Placeholder 18">
            <a:extLst>
              <a:ext uri="{FF2B5EF4-FFF2-40B4-BE49-F238E27FC236}">
                <a16:creationId xmlns:a16="http://schemas.microsoft.com/office/drawing/2014/main" id="{9E4D0D9E-336D-4704-9768-0DD8140680AF}"/>
              </a:ext>
            </a:extLst>
          </p:cNvPr>
          <p:cNvSpPr txBox="1">
            <a:spLocks/>
          </p:cNvSpPr>
          <p:nvPr/>
        </p:nvSpPr>
        <p:spPr>
          <a:xfrm>
            <a:off x="5846916" y="1190625"/>
            <a:ext cx="2079315" cy="4206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400" b="0" i="1" kern="1200">
                <a:solidFill>
                  <a:schemeClr val="tx2"/>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Clr>
                <a:schemeClr val="tx2"/>
              </a:buClr>
              <a:buFont typeface="Arial" panose="020B0604020202020204" pitchFamily="34" charset="0"/>
              <a:buNone/>
              <a:defRPr sz="1800" b="0" i="1" kern="1200">
                <a:solidFill>
                  <a:schemeClr val="accent6"/>
                </a:solidFill>
                <a:latin typeface="Neris Light" pitchFamily="2" charset="77"/>
                <a:ea typeface="+mn-ea"/>
                <a:cs typeface="Calibri Light" panose="020F0302020204030204" pitchFamily="34" charset="0"/>
              </a:defRPr>
            </a:lvl2pPr>
            <a:lvl3pPr marL="914400" indent="0" algn="l" defTabSz="914400" rtl="0" eaLnBrk="1" latinLnBrk="0" hangingPunct="1">
              <a:lnSpc>
                <a:spcPct val="90000"/>
              </a:lnSpc>
              <a:spcBef>
                <a:spcPts val="500"/>
              </a:spcBef>
              <a:buClr>
                <a:schemeClr val="tx2"/>
              </a:buClr>
              <a:buFont typeface="Arial" panose="020B0604020202020204" pitchFamily="34" charset="0"/>
              <a:buNone/>
              <a:defRPr sz="1600" b="0" i="1" kern="1200">
                <a:solidFill>
                  <a:schemeClr val="accent6"/>
                </a:solidFill>
                <a:latin typeface="Neris Light" pitchFamily="2" charset="77"/>
                <a:ea typeface="+mn-ea"/>
                <a:cs typeface="Calibri Light" panose="020F0302020204030204" pitchFamily="34" charset="0"/>
              </a:defRPr>
            </a:lvl3pPr>
            <a:lvl4pPr marL="1371600" indent="0" algn="l" defTabSz="914400" rtl="0" eaLnBrk="1" latinLnBrk="0" hangingPunct="1">
              <a:lnSpc>
                <a:spcPct val="90000"/>
              </a:lnSpc>
              <a:spcBef>
                <a:spcPts val="500"/>
              </a:spcBef>
              <a:buClr>
                <a:schemeClr val="tx2"/>
              </a:buClr>
              <a:buFont typeface="Arial" panose="020B0604020202020204" pitchFamily="34" charset="0"/>
              <a:buNone/>
              <a:defRPr sz="1400" b="0" i="1" kern="1200">
                <a:solidFill>
                  <a:schemeClr val="accent6"/>
                </a:solidFill>
                <a:latin typeface="Neris Light" pitchFamily="2" charset="77"/>
                <a:ea typeface="+mn-ea"/>
                <a:cs typeface="Calibri Light" panose="020F0302020204030204" pitchFamily="34" charset="0"/>
              </a:defRPr>
            </a:lvl4pPr>
            <a:lvl5pPr marL="1828800" indent="0" algn="l" defTabSz="914400" rtl="0" eaLnBrk="1" latinLnBrk="0" hangingPunct="1">
              <a:lnSpc>
                <a:spcPct val="90000"/>
              </a:lnSpc>
              <a:spcBef>
                <a:spcPts val="500"/>
              </a:spcBef>
              <a:buClr>
                <a:schemeClr val="tx2"/>
              </a:buClr>
              <a:buFont typeface="Arial" panose="020B0604020202020204" pitchFamily="34" charset="0"/>
              <a:buNone/>
              <a:defRPr sz="1200" b="0" i="1" kern="1200">
                <a:solidFill>
                  <a:schemeClr val="accent6"/>
                </a:solidFill>
                <a:latin typeface="Neris Light" pitchFamily="2" charset="77"/>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Waterways</a:t>
            </a:r>
          </a:p>
        </p:txBody>
      </p:sp>
      <p:sp>
        <p:nvSpPr>
          <p:cNvPr id="23" name="Text Placeholder 18">
            <a:extLst>
              <a:ext uri="{FF2B5EF4-FFF2-40B4-BE49-F238E27FC236}">
                <a16:creationId xmlns:a16="http://schemas.microsoft.com/office/drawing/2014/main" id="{CE1D70EF-FC1D-4FBD-BCED-9463A2356EE6}"/>
              </a:ext>
            </a:extLst>
          </p:cNvPr>
          <p:cNvSpPr txBox="1">
            <a:spLocks/>
          </p:cNvSpPr>
          <p:nvPr/>
        </p:nvSpPr>
        <p:spPr>
          <a:xfrm>
            <a:off x="1298277" y="1190625"/>
            <a:ext cx="2079315" cy="4206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400" b="0" i="1" kern="1200">
                <a:solidFill>
                  <a:schemeClr val="tx2"/>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Clr>
                <a:schemeClr val="tx2"/>
              </a:buClr>
              <a:buFont typeface="Arial" panose="020B0604020202020204" pitchFamily="34" charset="0"/>
              <a:buNone/>
              <a:defRPr sz="1800" b="0" i="1" kern="1200">
                <a:solidFill>
                  <a:schemeClr val="accent6"/>
                </a:solidFill>
                <a:latin typeface="Neris Light" pitchFamily="2" charset="77"/>
                <a:ea typeface="+mn-ea"/>
                <a:cs typeface="Calibri Light" panose="020F0302020204030204" pitchFamily="34" charset="0"/>
              </a:defRPr>
            </a:lvl2pPr>
            <a:lvl3pPr marL="914400" indent="0" algn="l" defTabSz="914400" rtl="0" eaLnBrk="1" latinLnBrk="0" hangingPunct="1">
              <a:lnSpc>
                <a:spcPct val="90000"/>
              </a:lnSpc>
              <a:spcBef>
                <a:spcPts val="500"/>
              </a:spcBef>
              <a:buClr>
                <a:schemeClr val="tx2"/>
              </a:buClr>
              <a:buFont typeface="Arial" panose="020B0604020202020204" pitchFamily="34" charset="0"/>
              <a:buNone/>
              <a:defRPr sz="1600" b="0" i="1" kern="1200">
                <a:solidFill>
                  <a:schemeClr val="accent6"/>
                </a:solidFill>
                <a:latin typeface="Neris Light" pitchFamily="2" charset="77"/>
                <a:ea typeface="+mn-ea"/>
                <a:cs typeface="Calibri Light" panose="020F0302020204030204" pitchFamily="34" charset="0"/>
              </a:defRPr>
            </a:lvl3pPr>
            <a:lvl4pPr marL="1371600" indent="0" algn="l" defTabSz="914400" rtl="0" eaLnBrk="1" latinLnBrk="0" hangingPunct="1">
              <a:lnSpc>
                <a:spcPct val="90000"/>
              </a:lnSpc>
              <a:spcBef>
                <a:spcPts val="500"/>
              </a:spcBef>
              <a:buClr>
                <a:schemeClr val="tx2"/>
              </a:buClr>
              <a:buFont typeface="Arial" panose="020B0604020202020204" pitchFamily="34" charset="0"/>
              <a:buNone/>
              <a:defRPr sz="1400" b="0" i="1" kern="1200">
                <a:solidFill>
                  <a:schemeClr val="accent6"/>
                </a:solidFill>
                <a:latin typeface="Neris Light" pitchFamily="2" charset="77"/>
                <a:ea typeface="+mn-ea"/>
                <a:cs typeface="Calibri Light" panose="020F0302020204030204" pitchFamily="34" charset="0"/>
              </a:defRPr>
            </a:lvl4pPr>
            <a:lvl5pPr marL="1828800" indent="0" algn="l" defTabSz="914400" rtl="0" eaLnBrk="1" latinLnBrk="0" hangingPunct="1">
              <a:lnSpc>
                <a:spcPct val="90000"/>
              </a:lnSpc>
              <a:spcBef>
                <a:spcPts val="500"/>
              </a:spcBef>
              <a:buClr>
                <a:schemeClr val="tx2"/>
              </a:buClr>
              <a:buFont typeface="Arial" panose="020B0604020202020204" pitchFamily="34" charset="0"/>
              <a:buNone/>
              <a:defRPr sz="1200" b="0" i="1" kern="1200">
                <a:solidFill>
                  <a:schemeClr val="accent6"/>
                </a:solidFill>
                <a:latin typeface="Neris Light" pitchFamily="2" charset="77"/>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Roadways</a:t>
            </a:r>
          </a:p>
        </p:txBody>
      </p:sp>
      <p:graphicFrame>
        <p:nvGraphicFramePr>
          <p:cNvPr id="24" name="Table 22">
            <a:extLst>
              <a:ext uri="{FF2B5EF4-FFF2-40B4-BE49-F238E27FC236}">
                <a16:creationId xmlns:a16="http://schemas.microsoft.com/office/drawing/2014/main" id="{97ADED01-A63F-4AA6-9F52-9A7187B93A2F}"/>
              </a:ext>
            </a:extLst>
          </p:cNvPr>
          <p:cNvGraphicFramePr>
            <a:graphicFrameLocks/>
          </p:cNvGraphicFramePr>
          <p:nvPr/>
        </p:nvGraphicFramePr>
        <p:xfrm>
          <a:off x="4702628" y="1730375"/>
          <a:ext cx="4367893" cy="2296160"/>
        </p:xfrm>
        <a:graphic>
          <a:graphicData uri="http://schemas.openxmlformats.org/drawingml/2006/table">
            <a:tbl>
              <a:tblPr firstRow="1" bandRow="1">
                <a:tableStyleId>{5C22544A-7EE6-4342-B048-85BDC9FD1C3A}</a:tableStyleId>
              </a:tblPr>
              <a:tblGrid>
                <a:gridCol w="979712">
                  <a:extLst>
                    <a:ext uri="{9D8B030D-6E8A-4147-A177-3AD203B41FA5}">
                      <a16:colId xmlns:a16="http://schemas.microsoft.com/office/drawing/2014/main" val="4259740304"/>
                    </a:ext>
                  </a:extLst>
                </a:gridCol>
                <a:gridCol w="873579">
                  <a:extLst>
                    <a:ext uri="{9D8B030D-6E8A-4147-A177-3AD203B41FA5}">
                      <a16:colId xmlns:a16="http://schemas.microsoft.com/office/drawing/2014/main" val="3228017869"/>
                    </a:ext>
                  </a:extLst>
                </a:gridCol>
                <a:gridCol w="726621">
                  <a:extLst>
                    <a:ext uri="{9D8B030D-6E8A-4147-A177-3AD203B41FA5}">
                      <a16:colId xmlns:a16="http://schemas.microsoft.com/office/drawing/2014/main" val="1884408145"/>
                    </a:ext>
                  </a:extLst>
                </a:gridCol>
                <a:gridCol w="791936">
                  <a:extLst>
                    <a:ext uri="{9D8B030D-6E8A-4147-A177-3AD203B41FA5}">
                      <a16:colId xmlns:a16="http://schemas.microsoft.com/office/drawing/2014/main" val="2090157031"/>
                    </a:ext>
                  </a:extLst>
                </a:gridCol>
                <a:gridCol w="996045">
                  <a:extLst>
                    <a:ext uri="{9D8B030D-6E8A-4147-A177-3AD203B41FA5}">
                      <a16:colId xmlns:a16="http://schemas.microsoft.com/office/drawing/2014/main" val="2853130630"/>
                    </a:ext>
                  </a:extLst>
                </a:gridCol>
              </a:tblGrid>
              <a:tr h="370840">
                <a:tc>
                  <a:txBody>
                    <a:bodyPr/>
                    <a:lstStyle/>
                    <a:p>
                      <a:r>
                        <a:rPr lang="en-US" sz="1200" dirty="0"/>
                        <a:t>Type</a:t>
                      </a:r>
                    </a:p>
                  </a:txBody>
                  <a:tcPr/>
                </a:tc>
                <a:tc>
                  <a:txBody>
                    <a:bodyPr/>
                    <a:lstStyle/>
                    <a:p>
                      <a:r>
                        <a:rPr lang="en-US" sz="1200" dirty="0"/>
                        <a:t>% Waterway Miles</a:t>
                      </a:r>
                    </a:p>
                  </a:txBody>
                  <a:tcPr/>
                </a:tc>
                <a:tc>
                  <a:txBody>
                    <a:bodyPr/>
                    <a:lstStyle/>
                    <a:p>
                      <a:r>
                        <a:rPr lang="en-US" sz="1200" dirty="0"/>
                        <a:t>Littered items /mile</a:t>
                      </a:r>
                    </a:p>
                  </a:txBody>
                  <a:tcPr/>
                </a:tc>
                <a:tc>
                  <a:txBody>
                    <a:bodyPr/>
                    <a:lstStyle/>
                    <a:p>
                      <a:r>
                        <a:rPr lang="en-US" sz="1200" dirty="0"/>
                        <a:t>Total Littered Items</a:t>
                      </a:r>
                    </a:p>
                  </a:txBody>
                  <a:tcPr/>
                </a:tc>
                <a:tc>
                  <a:txBody>
                    <a:bodyPr/>
                    <a:lstStyle/>
                    <a:p>
                      <a:r>
                        <a:rPr lang="en-US" sz="1200" dirty="0"/>
                        <a:t>% Waterway Litter</a:t>
                      </a:r>
                    </a:p>
                  </a:txBody>
                  <a:tcPr/>
                </a:tc>
                <a:extLst>
                  <a:ext uri="{0D108BD9-81ED-4DB2-BD59-A6C34878D82A}">
                    <a16:rowId xmlns:a16="http://schemas.microsoft.com/office/drawing/2014/main" val="2871522249"/>
                  </a:ext>
                </a:extLst>
              </a:tr>
              <a:tr h="370840">
                <a:tc>
                  <a:txBody>
                    <a:bodyPr/>
                    <a:lstStyle/>
                    <a:p>
                      <a:r>
                        <a:rPr lang="en-US" sz="1200" dirty="0"/>
                        <a:t>Large Perennial</a:t>
                      </a:r>
                    </a:p>
                  </a:txBody>
                  <a:tcPr/>
                </a:tc>
                <a:tc>
                  <a:txBody>
                    <a:bodyPr/>
                    <a:lstStyle/>
                    <a:p>
                      <a:r>
                        <a:rPr lang="en-US" sz="1200" dirty="0"/>
                        <a:t>7%</a:t>
                      </a:r>
                    </a:p>
                  </a:txBody>
                  <a:tcPr/>
                </a:tc>
                <a:tc>
                  <a:txBody>
                    <a:bodyPr/>
                    <a:lstStyle/>
                    <a:p>
                      <a:r>
                        <a:rPr lang="en-US" sz="1200" dirty="0">
                          <a:effectLst/>
                        </a:rPr>
                        <a:t>3.7K</a:t>
                      </a:r>
                      <a:endParaRPr lang="en-US" sz="1200" dirty="0"/>
                    </a:p>
                  </a:txBody>
                  <a:tcPr/>
                </a:tc>
                <a:tc>
                  <a:txBody>
                    <a:bodyPr/>
                    <a:lstStyle/>
                    <a:p>
                      <a:r>
                        <a:rPr lang="en-US" sz="1200" dirty="0">
                          <a:effectLst/>
                        </a:rPr>
                        <a:t>2.6B</a:t>
                      </a:r>
                      <a:endParaRPr lang="en-US" sz="1200" dirty="0"/>
                    </a:p>
                  </a:txBody>
                  <a:tcPr/>
                </a:tc>
                <a:tc>
                  <a:txBody>
                    <a:bodyPr/>
                    <a:lstStyle/>
                    <a:p>
                      <a:r>
                        <a:rPr lang="en-US" sz="1200" dirty="0"/>
                        <a:t>10%</a:t>
                      </a:r>
                    </a:p>
                  </a:txBody>
                  <a:tcPr/>
                </a:tc>
                <a:extLst>
                  <a:ext uri="{0D108BD9-81ED-4DB2-BD59-A6C34878D82A}">
                    <a16:rowId xmlns:a16="http://schemas.microsoft.com/office/drawing/2014/main" val="3230167406"/>
                  </a:ext>
                </a:extLst>
              </a:tr>
              <a:tr h="370840">
                <a:tc>
                  <a:txBody>
                    <a:bodyPr/>
                    <a:lstStyle/>
                    <a:p>
                      <a:r>
                        <a:rPr lang="en-US" sz="1200" dirty="0"/>
                        <a:t>Small Perennial</a:t>
                      </a:r>
                    </a:p>
                  </a:txBody>
                  <a:tcPr/>
                </a:tc>
                <a:tc>
                  <a:txBody>
                    <a:bodyPr/>
                    <a:lstStyle/>
                    <a:p>
                      <a:r>
                        <a:rPr lang="en-US" sz="1200" dirty="0"/>
                        <a:t>29%</a:t>
                      </a:r>
                    </a:p>
                  </a:txBody>
                  <a:tcPr/>
                </a:tc>
                <a:tc>
                  <a:txBody>
                    <a:bodyPr/>
                    <a:lstStyle/>
                    <a:p>
                      <a:r>
                        <a:rPr lang="en-US" sz="1200" dirty="0">
                          <a:effectLst/>
                        </a:rPr>
                        <a:t>3.1K</a:t>
                      </a:r>
                      <a:endParaRPr lang="en-US" sz="1200" dirty="0"/>
                    </a:p>
                  </a:txBody>
                  <a:tcPr/>
                </a:tc>
                <a:tc>
                  <a:txBody>
                    <a:bodyPr/>
                    <a:lstStyle/>
                    <a:p>
                      <a:r>
                        <a:rPr lang="en-US" sz="1200" dirty="0"/>
                        <a:t>9.7B</a:t>
                      </a:r>
                    </a:p>
                  </a:txBody>
                  <a:tcPr/>
                </a:tc>
                <a:tc>
                  <a:txBody>
                    <a:bodyPr/>
                    <a:lstStyle/>
                    <a:p>
                      <a:r>
                        <a:rPr lang="en-US" sz="1200" dirty="0"/>
                        <a:t>38%</a:t>
                      </a:r>
                    </a:p>
                  </a:txBody>
                  <a:tcPr/>
                </a:tc>
                <a:extLst>
                  <a:ext uri="{0D108BD9-81ED-4DB2-BD59-A6C34878D82A}">
                    <a16:rowId xmlns:a16="http://schemas.microsoft.com/office/drawing/2014/main" val="1712755830"/>
                  </a:ext>
                </a:extLst>
              </a:tr>
              <a:tr h="370840">
                <a:tc>
                  <a:txBody>
                    <a:bodyPr/>
                    <a:lstStyle/>
                    <a:p>
                      <a:r>
                        <a:rPr lang="en-US" sz="1200" dirty="0"/>
                        <a:t>Intermittent</a:t>
                      </a:r>
                    </a:p>
                  </a:txBody>
                  <a:tcPr/>
                </a:tc>
                <a:tc>
                  <a:txBody>
                    <a:bodyPr/>
                    <a:lstStyle/>
                    <a:p>
                      <a:r>
                        <a:rPr lang="en-US" sz="1200" dirty="0"/>
                        <a:t>65%</a:t>
                      </a:r>
                    </a:p>
                  </a:txBody>
                  <a:tcPr/>
                </a:tc>
                <a:tc>
                  <a:txBody>
                    <a:bodyPr/>
                    <a:lstStyle/>
                    <a:p>
                      <a:r>
                        <a:rPr lang="en-US" sz="1200" dirty="0">
                          <a:effectLst/>
                        </a:rPr>
                        <a:t>2.0K</a:t>
                      </a:r>
                      <a:endParaRPr lang="en-US" sz="1200" dirty="0"/>
                    </a:p>
                  </a:txBody>
                  <a:tcPr/>
                </a:tc>
                <a:tc>
                  <a:txBody>
                    <a:bodyPr/>
                    <a:lstStyle/>
                    <a:p>
                      <a:r>
                        <a:rPr lang="en-US" sz="1200" dirty="0"/>
                        <a:t>13.6B</a:t>
                      </a:r>
                    </a:p>
                  </a:txBody>
                  <a:tcPr/>
                </a:tc>
                <a:tc>
                  <a:txBody>
                    <a:bodyPr/>
                    <a:lstStyle/>
                    <a:p>
                      <a:r>
                        <a:rPr lang="en-US" sz="1200" dirty="0"/>
                        <a:t>52%</a:t>
                      </a:r>
                    </a:p>
                  </a:txBody>
                  <a:tcPr/>
                </a:tc>
                <a:extLst>
                  <a:ext uri="{0D108BD9-81ED-4DB2-BD59-A6C34878D82A}">
                    <a16:rowId xmlns:a16="http://schemas.microsoft.com/office/drawing/2014/main" val="1322966359"/>
                  </a:ext>
                </a:extLst>
              </a:tr>
              <a:tr h="370840">
                <a:tc>
                  <a:txBody>
                    <a:bodyPr/>
                    <a:lstStyle/>
                    <a:p>
                      <a:r>
                        <a:rPr lang="en-US" sz="1200" b="1" dirty="0"/>
                        <a:t>Total</a:t>
                      </a:r>
                    </a:p>
                  </a:txBody>
                  <a:tcPr/>
                </a:tc>
                <a:tc>
                  <a:txBody>
                    <a:bodyPr/>
                    <a:lstStyle/>
                    <a:p>
                      <a:r>
                        <a:rPr lang="en-US" sz="1200" b="1" dirty="0"/>
                        <a:t>100%</a:t>
                      </a:r>
                    </a:p>
                  </a:txBody>
                  <a:tcPr/>
                </a:tc>
                <a:tc>
                  <a:txBody>
                    <a:bodyPr/>
                    <a:lstStyle/>
                    <a:p>
                      <a:r>
                        <a:rPr lang="en-US" sz="1200" b="1" dirty="0"/>
                        <a:t>2.4K</a:t>
                      </a:r>
                    </a:p>
                  </a:txBody>
                  <a:tcPr/>
                </a:tc>
                <a:tc>
                  <a:txBody>
                    <a:bodyPr/>
                    <a:lstStyle/>
                    <a:p>
                      <a:r>
                        <a:rPr lang="en-US" sz="1200" b="1" dirty="0"/>
                        <a:t>25.6B</a:t>
                      </a:r>
                    </a:p>
                  </a:txBody>
                  <a:tcPr/>
                </a:tc>
                <a:tc>
                  <a:txBody>
                    <a:bodyPr/>
                    <a:lstStyle/>
                    <a:p>
                      <a:r>
                        <a:rPr lang="en-US" sz="1200" b="1" dirty="0"/>
                        <a:t>100%</a:t>
                      </a:r>
                    </a:p>
                  </a:txBody>
                  <a:tcPr/>
                </a:tc>
                <a:extLst>
                  <a:ext uri="{0D108BD9-81ED-4DB2-BD59-A6C34878D82A}">
                    <a16:rowId xmlns:a16="http://schemas.microsoft.com/office/drawing/2014/main" val="2808338399"/>
                  </a:ext>
                </a:extLst>
              </a:tr>
            </a:tbl>
          </a:graphicData>
        </a:graphic>
      </p:graphicFrame>
    </p:spTree>
    <p:extLst>
      <p:ext uri="{BB962C8B-B14F-4D97-AF65-F5344CB8AC3E}">
        <p14:creationId xmlns:p14="http://schemas.microsoft.com/office/powerpoint/2010/main" val="3664308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30">
            <a:extLst>
              <a:ext uri="{FF2B5EF4-FFF2-40B4-BE49-F238E27FC236}">
                <a16:creationId xmlns:a16="http://schemas.microsoft.com/office/drawing/2014/main" id="{070E53B7-2CBF-104B-B28F-BD6D88820EC7}"/>
              </a:ext>
            </a:extLst>
          </p:cNvPr>
          <p:cNvPicPr>
            <a:picLocks noGrp="1" noChangeAspect="1"/>
          </p:cNvPicPr>
          <p:nvPr>
            <p:ph type="pic" sz="quarter" idx="4294967295"/>
          </p:nvPr>
        </p:nvPicPr>
        <p:blipFill rotWithShape="1">
          <a:blip r:embed="rId3"/>
          <a:srcRect l="6861" r="-6861"/>
          <a:stretch/>
        </p:blipFill>
        <p:spPr>
          <a:xfrm>
            <a:off x="6069825" y="-58020"/>
            <a:ext cx="5330952" cy="5330952"/>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3" name="Title 2">
            <a:extLst>
              <a:ext uri="{FF2B5EF4-FFF2-40B4-BE49-F238E27FC236}">
                <a16:creationId xmlns:a16="http://schemas.microsoft.com/office/drawing/2014/main" id="{BFDBC645-51A5-4143-88CE-6268C00C117D}"/>
              </a:ext>
            </a:extLst>
          </p:cNvPr>
          <p:cNvSpPr>
            <a:spLocks noGrp="1"/>
          </p:cNvSpPr>
          <p:nvPr>
            <p:ph type="title"/>
          </p:nvPr>
        </p:nvSpPr>
        <p:spPr/>
        <p:txBody>
          <a:bodyPr/>
          <a:lstStyle/>
          <a:p>
            <a:r>
              <a:rPr lang="en-US"/>
              <a:t>About Keep America Beautiful</a:t>
            </a:r>
          </a:p>
        </p:txBody>
      </p:sp>
      <p:sp>
        <p:nvSpPr>
          <p:cNvPr id="5" name="Slide Number Placeholder 4">
            <a:extLst>
              <a:ext uri="{FF2B5EF4-FFF2-40B4-BE49-F238E27FC236}">
                <a16:creationId xmlns:a16="http://schemas.microsoft.com/office/drawing/2014/main" id="{571F858D-157F-AE41-8AB4-553DC3637110}"/>
              </a:ext>
            </a:extLst>
          </p:cNvPr>
          <p:cNvSpPr>
            <a:spLocks noGrp="1"/>
          </p:cNvSpPr>
          <p:nvPr>
            <p:ph type="sldNum" sz="quarter" idx="12"/>
          </p:nvPr>
        </p:nvSpPr>
        <p:spPr/>
        <p:txBody>
          <a:bodyPr/>
          <a:lstStyle/>
          <a:p>
            <a:fld id="{F623929B-BBED-F146-94F6-ECC793D8F228}" type="slidenum">
              <a:rPr lang="en-US" smtClean="0"/>
              <a:pPr/>
              <a:t>2</a:t>
            </a:fld>
            <a:endParaRPr lang="en-US"/>
          </a:p>
        </p:txBody>
      </p:sp>
      <p:sp>
        <p:nvSpPr>
          <p:cNvPr id="23" name="Content Placeholder 3">
            <a:extLst>
              <a:ext uri="{FF2B5EF4-FFF2-40B4-BE49-F238E27FC236}">
                <a16:creationId xmlns:a16="http://schemas.microsoft.com/office/drawing/2014/main" id="{395EA92F-D6DE-429C-A9F2-0819341E1BBE}"/>
              </a:ext>
            </a:extLst>
          </p:cNvPr>
          <p:cNvSpPr>
            <a:spLocks noGrp="1"/>
          </p:cNvSpPr>
          <p:nvPr>
            <p:ph idx="1"/>
          </p:nvPr>
        </p:nvSpPr>
        <p:spPr>
          <a:xfrm>
            <a:off x="247650" y="1061634"/>
            <a:ext cx="5265738" cy="3603356"/>
          </a:xfrm>
        </p:spPr>
        <p:txBody>
          <a:bodyPr>
            <a:normAutofit/>
          </a:bodyPr>
          <a:lstStyle/>
          <a:p>
            <a:pPr marL="0" marR="0" lvl="0" indent="0">
              <a:lnSpc>
                <a:spcPct val="105000"/>
              </a:lnSpc>
              <a:spcBef>
                <a:spcPts val="600"/>
              </a:spcBef>
              <a:spcAft>
                <a:spcPts val="0"/>
              </a:spcAft>
              <a:buNone/>
            </a:pPr>
            <a:r>
              <a:rPr lang="en-US" dirty="0">
                <a:ea typeface="Times New Roman" panose="02020603050405020304" pitchFamily="18" charset="0"/>
              </a:rPr>
              <a:t>As the nation’s largest community improvement organization, Keep America Beautiful believes in the shared responsibility to build and maintain clean, green, and beautiful spaces. That’s why we take action every day to improve and beautify communities across America. Through collective impact, we can ensure that everyone in America lives in a beautiful community.</a:t>
            </a:r>
          </a:p>
          <a:p>
            <a:pPr marL="0" marR="0" lvl="0" indent="0">
              <a:lnSpc>
                <a:spcPct val="105000"/>
              </a:lnSpc>
              <a:spcBef>
                <a:spcPts val="600"/>
              </a:spcBef>
              <a:spcAft>
                <a:spcPts val="0"/>
              </a:spcAft>
              <a:buNone/>
            </a:pPr>
            <a:endParaRPr lang="en-US" dirty="0">
              <a:ea typeface="Times New Roman" panose="02020603050405020304" pitchFamily="18" charset="0"/>
            </a:endParaRPr>
          </a:p>
          <a:p>
            <a:pPr marL="342900" marR="0" lvl="0" indent="-342900">
              <a:lnSpc>
                <a:spcPct val="105000"/>
              </a:lnSpc>
              <a:spcBef>
                <a:spcPts val="600"/>
              </a:spcBef>
              <a:spcAft>
                <a:spcPts val="0"/>
              </a:spcAft>
              <a:buFont typeface="+mj-lt"/>
              <a:buAutoNum type="arabicPeriod"/>
            </a:pPr>
            <a:endParaRPr lang="en-US" dirty="0">
              <a:effectLst/>
              <a:ea typeface="Calibri" panose="020F0502020204030204" pitchFamily="34" charset="0"/>
            </a:endParaRPr>
          </a:p>
        </p:txBody>
      </p:sp>
    </p:spTree>
    <p:extLst>
      <p:ext uri="{BB962C8B-B14F-4D97-AF65-F5344CB8AC3E}">
        <p14:creationId xmlns:p14="http://schemas.microsoft.com/office/powerpoint/2010/main" val="3245584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F7BAE1-86CC-4E33-90B2-19F882C1F45E}"/>
              </a:ext>
            </a:extLst>
          </p:cNvPr>
          <p:cNvSpPr>
            <a:spLocks noGrp="1"/>
          </p:cNvSpPr>
          <p:nvPr>
            <p:ph type="title"/>
          </p:nvPr>
        </p:nvSpPr>
        <p:spPr/>
        <p:txBody>
          <a:bodyPr>
            <a:normAutofit/>
          </a:bodyPr>
          <a:lstStyle/>
          <a:p>
            <a:r>
              <a:rPr lang="en-US" dirty="0"/>
              <a:t>Key Issues</a:t>
            </a:r>
          </a:p>
        </p:txBody>
      </p:sp>
      <p:sp>
        <p:nvSpPr>
          <p:cNvPr id="4" name="Slide Number Placeholder 3">
            <a:extLst>
              <a:ext uri="{FF2B5EF4-FFF2-40B4-BE49-F238E27FC236}">
                <a16:creationId xmlns:a16="http://schemas.microsoft.com/office/drawing/2014/main" id="{D023328A-EF67-48BB-A4B9-8923759EBE66}"/>
              </a:ext>
            </a:extLst>
          </p:cNvPr>
          <p:cNvSpPr>
            <a:spLocks noGrp="1"/>
          </p:cNvSpPr>
          <p:nvPr>
            <p:ph type="sldNum" sz="quarter" idx="4294967295"/>
          </p:nvPr>
        </p:nvSpPr>
        <p:spPr>
          <a:xfrm>
            <a:off x="6907213" y="4767263"/>
            <a:ext cx="2236787" cy="274637"/>
          </a:xfrm>
        </p:spPr>
        <p:txBody>
          <a:bodyPr/>
          <a:lstStyle/>
          <a:p>
            <a:r>
              <a:rPr lang="en-US" sz="800"/>
              <a:t>  </a:t>
            </a:r>
            <a:r>
              <a:rPr lang="en-US" sz="900"/>
              <a:t>Keep America Beautiful  </a:t>
            </a:r>
            <a:endParaRPr lang="en-US"/>
          </a:p>
        </p:txBody>
      </p:sp>
    </p:spTree>
    <p:extLst>
      <p:ext uri="{BB962C8B-B14F-4D97-AF65-F5344CB8AC3E}">
        <p14:creationId xmlns:p14="http://schemas.microsoft.com/office/powerpoint/2010/main" val="2052239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17433-BDB2-4D0F-9A01-30C5C8348194}"/>
              </a:ext>
            </a:extLst>
          </p:cNvPr>
          <p:cNvSpPr>
            <a:spLocks noGrp="1"/>
          </p:cNvSpPr>
          <p:nvPr>
            <p:ph type="title"/>
          </p:nvPr>
        </p:nvSpPr>
        <p:spPr/>
        <p:txBody>
          <a:bodyPr/>
          <a:lstStyle/>
          <a:p>
            <a:r>
              <a:rPr lang="en-US" dirty="0"/>
              <a:t>Ongoing Topics</a:t>
            </a:r>
          </a:p>
        </p:txBody>
      </p:sp>
      <p:graphicFrame>
        <p:nvGraphicFramePr>
          <p:cNvPr id="5" name="Content Placeholder 4">
            <a:extLst>
              <a:ext uri="{FF2B5EF4-FFF2-40B4-BE49-F238E27FC236}">
                <a16:creationId xmlns:a16="http://schemas.microsoft.com/office/drawing/2014/main" id="{977FC0E0-1062-43D7-9F16-33332BE2BEC1}"/>
              </a:ext>
            </a:extLst>
          </p:cNvPr>
          <p:cNvGraphicFramePr>
            <a:graphicFrameLocks noGrp="1"/>
          </p:cNvGraphicFramePr>
          <p:nvPr>
            <p:ph idx="1"/>
            <p:extLst>
              <p:ext uri="{D42A27DB-BD31-4B8C-83A1-F6EECF244321}">
                <p14:modId xmlns:p14="http://schemas.microsoft.com/office/powerpoint/2010/main" val="1308710907"/>
              </p:ext>
            </p:extLst>
          </p:nvPr>
        </p:nvGraphicFramePr>
        <p:xfrm>
          <a:off x="307975" y="1387475"/>
          <a:ext cx="8556625" cy="32623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CFC9DD38-DA58-4315-BC50-66003E55CDE6}"/>
              </a:ext>
            </a:extLst>
          </p:cNvPr>
          <p:cNvSpPr>
            <a:spLocks noGrp="1"/>
          </p:cNvSpPr>
          <p:nvPr>
            <p:ph type="sldNum" sz="quarter" idx="12"/>
          </p:nvPr>
        </p:nvSpPr>
        <p:spPr/>
        <p:txBody>
          <a:bodyPr/>
          <a:lstStyle/>
          <a:p>
            <a:r>
              <a:rPr lang="en-US" sz="800"/>
              <a:t>  </a:t>
            </a:r>
            <a:r>
              <a:rPr lang="en-US" sz="900"/>
              <a:t>Keep America Beautiful  </a:t>
            </a:r>
            <a:fld id="{F623929B-BBED-F146-94F6-ECC793D8F228}" type="slidenum">
              <a:rPr lang="en-US" smtClean="0"/>
              <a:pPr/>
              <a:t>21</a:t>
            </a:fld>
            <a:endParaRPr lang="en-US" dirty="0"/>
          </a:p>
        </p:txBody>
      </p:sp>
    </p:spTree>
    <p:extLst>
      <p:ext uri="{BB962C8B-B14F-4D97-AF65-F5344CB8AC3E}">
        <p14:creationId xmlns:p14="http://schemas.microsoft.com/office/powerpoint/2010/main" val="4066469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235A32-1A9A-4478-8EF0-130AEEF6C96D}"/>
              </a:ext>
            </a:extLst>
          </p:cNvPr>
          <p:cNvSpPr>
            <a:spLocks noGrp="1"/>
          </p:cNvSpPr>
          <p:nvPr>
            <p:ph type="title"/>
          </p:nvPr>
        </p:nvSpPr>
        <p:spPr/>
        <p:txBody>
          <a:bodyPr/>
          <a:lstStyle/>
          <a:p>
            <a:r>
              <a:rPr lang="en-US" dirty="0"/>
              <a:t>Measuring Progress in Communities</a:t>
            </a:r>
          </a:p>
        </p:txBody>
      </p:sp>
      <p:graphicFrame>
        <p:nvGraphicFramePr>
          <p:cNvPr id="9" name="Content Placeholder 8">
            <a:extLst>
              <a:ext uri="{FF2B5EF4-FFF2-40B4-BE49-F238E27FC236}">
                <a16:creationId xmlns:a16="http://schemas.microsoft.com/office/drawing/2014/main" id="{5C4DA5B1-4D0D-4DF5-97FA-F6E772AA2CEE}"/>
              </a:ext>
            </a:extLst>
          </p:cNvPr>
          <p:cNvGraphicFramePr>
            <a:graphicFrameLocks noGrp="1"/>
          </p:cNvGraphicFramePr>
          <p:nvPr>
            <p:ph idx="1"/>
            <p:extLst>
              <p:ext uri="{D42A27DB-BD31-4B8C-83A1-F6EECF244321}">
                <p14:modId xmlns:p14="http://schemas.microsoft.com/office/powerpoint/2010/main" val="2409802948"/>
              </p:ext>
            </p:extLst>
          </p:nvPr>
        </p:nvGraphicFramePr>
        <p:xfrm>
          <a:off x="-1362204" y="940593"/>
          <a:ext cx="8556625" cy="3262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271FCCB7-1E04-4883-BD3D-43E73968F898}"/>
              </a:ext>
            </a:extLst>
          </p:cNvPr>
          <p:cNvSpPr>
            <a:spLocks noGrp="1"/>
          </p:cNvSpPr>
          <p:nvPr>
            <p:ph type="sldNum" sz="quarter" idx="12"/>
          </p:nvPr>
        </p:nvSpPr>
        <p:spPr/>
        <p:txBody>
          <a:bodyPr/>
          <a:lstStyle/>
          <a:p>
            <a:r>
              <a:rPr lang="en-US" sz="800" dirty="0"/>
              <a:t>  </a:t>
            </a:r>
            <a:r>
              <a:rPr lang="en-US" sz="900" dirty="0"/>
              <a:t>Keep America Beautiful  </a:t>
            </a:r>
            <a:fld id="{F623929B-BBED-F146-94F6-ECC793D8F228}" type="slidenum">
              <a:rPr lang="en-US" smtClean="0"/>
              <a:pPr/>
              <a:t>22</a:t>
            </a:fld>
            <a:endParaRPr lang="en-US" dirty="0"/>
          </a:p>
        </p:txBody>
      </p:sp>
      <p:sp>
        <p:nvSpPr>
          <p:cNvPr id="11" name="TextBox 10">
            <a:extLst>
              <a:ext uri="{FF2B5EF4-FFF2-40B4-BE49-F238E27FC236}">
                <a16:creationId xmlns:a16="http://schemas.microsoft.com/office/drawing/2014/main" id="{4F95F26B-FF82-42A6-A14D-6738FE0B10C4}"/>
              </a:ext>
            </a:extLst>
          </p:cNvPr>
          <p:cNvSpPr txBox="1"/>
          <p:nvPr/>
        </p:nvSpPr>
        <p:spPr>
          <a:xfrm>
            <a:off x="6807511" y="1694970"/>
            <a:ext cx="2236800" cy="1753557"/>
          </a:xfrm>
          <a:prstGeom prst="rect">
            <a:avLst/>
          </a:prstGeom>
          <a:noFill/>
        </p:spPr>
        <p:txBody>
          <a:bodyPr wrap="square" rtlCol="0">
            <a:spAutoFit/>
          </a:bodyPr>
          <a:lstStyle/>
          <a:p>
            <a:r>
              <a:rPr lang="en-US" u="sng" dirty="0"/>
              <a:t>Data Driven:</a:t>
            </a:r>
          </a:p>
          <a:p>
            <a:r>
              <a:rPr lang="en-US" dirty="0">
                <a:solidFill>
                  <a:schemeClr val="tx2"/>
                </a:solidFill>
              </a:rPr>
              <a:t>Progress metrics</a:t>
            </a:r>
          </a:p>
          <a:p>
            <a:endParaRPr lang="en-US" dirty="0">
              <a:solidFill>
                <a:schemeClr val="tx2"/>
              </a:solidFill>
            </a:endParaRPr>
          </a:p>
          <a:p>
            <a:r>
              <a:rPr lang="en-US" dirty="0">
                <a:solidFill>
                  <a:schemeClr val="tx2"/>
                </a:solidFill>
              </a:rPr>
              <a:t>Decisions on interventions &amp; programming</a:t>
            </a:r>
          </a:p>
        </p:txBody>
      </p:sp>
      <p:sp>
        <p:nvSpPr>
          <p:cNvPr id="10" name="Arrow: Right 9">
            <a:extLst>
              <a:ext uri="{FF2B5EF4-FFF2-40B4-BE49-F238E27FC236}">
                <a16:creationId xmlns:a16="http://schemas.microsoft.com/office/drawing/2014/main" id="{AA8D8F21-F2BC-4D1C-87B7-0D898963171E}"/>
              </a:ext>
            </a:extLst>
          </p:cNvPr>
          <p:cNvSpPr/>
          <p:nvPr/>
        </p:nvSpPr>
        <p:spPr>
          <a:xfrm>
            <a:off x="6083559" y="2369976"/>
            <a:ext cx="615821" cy="4105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054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E776C6A3-BB53-49EE-B542-5F73741ACE71}"/>
              </a:ext>
            </a:extLst>
          </p:cNvPr>
          <p:cNvGrpSpPr/>
          <p:nvPr/>
        </p:nvGrpSpPr>
        <p:grpSpPr>
          <a:xfrm>
            <a:off x="6343907" y="2667836"/>
            <a:ext cx="2457193" cy="2457193"/>
            <a:chOff x="6343907" y="2667836"/>
            <a:chExt cx="2457193" cy="2457193"/>
          </a:xfrm>
        </p:grpSpPr>
        <p:pic>
          <p:nvPicPr>
            <p:cNvPr id="24" name="Graphic 23" descr="Monitor with solid fill">
              <a:extLst>
                <a:ext uri="{FF2B5EF4-FFF2-40B4-BE49-F238E27FC236}">
                  <a16:creationId xmlns:a16="http://schemas.microsoft.com/office/drawing/2014/main" id="{D1CD35A4-40D1-48CC-B6CA-27F0C20D28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43907" y="2667836"/>
              <a:ext cx="2457193" cy="2457193"/>
            </a:xfrm>
            <a:prstGeom prst="rect">
              <a:avLst/>
            </a:prstGeom>
          </p:spPr>
        </p:pic>
        <p:grpSp>
          <p:nvGrpSpPr>
            <p:cNvPr id="28" name="Group 27">
              <a:extLst>
                <a:ext uri="{FF2B5EF4-FFF2-40B4-BE49-F238E27FC236}">
                  <a16:creationId xmlns:a16="http://schemas.microsoft.com/office/drawing/2014/main" id="{2571268E-555B-4C3A-A9CF-C0CE341068BF}"/>
                </a:ext>
              </a:extLst>
            </p:cNvPr>
            <p:cNvGrpSpPr/>
            <p:nvPr/>
          </p:nvGrpSpPr>
          <p:grpSpPr>
            <a:xfrm>
              <a:off x="6866728" y="3123423"/>
              <a:ext cx="1483773" cy="1263209"/>
              <a:chOff x="3122608" y="1850861"/>
              <a:chExt cx="3845570" cy="3334216"/>
            </a:xfrm>
          </p:grpSpPr>
          <p:pic>
            <p:nvPicPr>
              <p:cNvPr id="26" name="Picture 25">
                <a:extLst>
                  <a:ext uri="{FF2B5EF4-FFF2-40B4-BE49-F238E27FC236}">
                    <a16:creationId xmlns:a16="http://schemas.microsoft.com/office/drawing/2014/main" id="{32B0D392-84BE-4923-AD07-7847D8723C9C}"/>
                  </a:ext>
                </a:extLst>
              </p:cNvPr>
              <p:cNvPicPr>
                <a:picLocks noChangeAspect="1"/>
              </p:cNvPicPr>
              <p:nvPr/>
            </p:nvPicPr>
            <p:blipFill rotWithShape="1">
              <a:blip r:embed="rId5"/>
              <a:srcRect l="69222" r="8234"/>
              <a:stretch/>
            </p:blipFill>
            <p:spPr>
              <a:xfrm>
                <a:off x="5391817" y="1850861"/>
                <a:ext cx="1576361" cy="3334215"/>
              </a:xfrm>
              <a:prstGeom prst="rect">
                <a:avLst/>
              </a:prstGeom>
            </p:spPr>
          </p:pic>
          <p:pic>
            <p:nvPicPr>
              <p:cNvPr id="27" name="Picture 26">
                <a:extLst>
                  <a:ext uri="{FF2B5EF4-FFF2-40B4-BE49-F238E27FC236}">
                    <a16:creationId xmlns:a16="http://schemas.microsoft.com/office/drawing/2014/main" id="{27FFEBBA-D217-435C-9262-B103379A12EE}"/>
                  </a:ext>
                </a:extLst>
              </p:cNvPr>
              <p:cNvPicPr>
                <a:picLocks noChangeAspect="1"/>
              </p:cNvPicPr>
              <p:nvPr/>
            </p:nvPicPr>
            <p:blipFill rotWithShape="1">
              <a:blip r:embed="rId5"/>
              <a:srcRect l="21043" r="45615"/>
              <a:stretch/>
            </p:blipFill>
            <p:spPr>
              <a:xfrm>
                <a:off x="3122608" y="1850862"/>
                <a:ext cx="2331381" cy="3334215"/>
              </a:xfrm>
              <a:prstGeom prst="rect">
                <a:avLst/>
              </a:prstGeom>
            </p:spPr>
          </p:pic>
        </p:grpSp>
      </p:grpSp>
      <p:sp>
        <p:nvSpPr>
          <p:cNvPr id="11" name="Title 10">
            <a:extLst>
              <a:ext uri="{FF2B5EF4-FFF2-40B4-BE49-F238E27FC236}">
                <a16:creationId xmlns:a16="http://schemas.microsoft.com/office/drawing/2014/main" id="{1DFE7192-D3FD-474F-8A81-731A3AA18BD6}"/>
              </a:ext>
            </a:extLst>
          </p:cNvPr>
          <p:cNvSpPr>
            <a:spLocks noGrp="1"/>
          </p:cNvSpPr>
          <p:nvPr>
            <p:ph type="title"/>
          </p:nvPr>
        </p:nvSpPr>
        <p:spPr/>
        <p:txBody>
          <a:bodyPr/>
          <a:lstStyle/>
          <a:p>
            <a:r>
              <a:rPr lang="en-US" dirty="0"/>
              <a:t>Community Litter Application (in testing)</a:t>
            </a:r>
          </a:p>
        </p:txBody>
      </p:sp>
      <p:sp>
        <p:nvSpPr>
          <p:cNvPr id="13" name="Content Placeholder 12">
            <a:extLst>
              <a:ext uri="{FF2B5EF4-FFF2-40B4-BE49-F238E27FC236}">
                <a16:creationId xmlns:a16="http://schemas.microsoft.com/office/drawing/2014/main" id="{DF8BC55A-9ECA-45BD-922D-2C16151835AC}"/>
              </a:ext>
            </a:extLst>
          </p:cNvPr>
          <p:cNvSpPr>
            <a:spLocks noGrp="1"/>
          </p:cNvSpPr>
          <p:nvPr>
            <p:ph idx="1"/>
          </p:nvPr>
        </p:nvSpPr>
        <p:spPr>
          <a:xfrm>
            <a:off x="307398" y="1386682"/>
            <a:ext cx="3928700" cy="3262312"/>
          </a:xfrm>
        </p:spPr>
        <p:txBody>
          <a:bodyPr>
            <a:normAutofit lnSpcReduction="10000"/>
          </a:bodyPr>
          <a:lstStyle/>
          <a:p>
            <a:r>
              <a:rPr lang="en-US" dirty="0"/>
              <a:t>Geo-based – Easily track same locations over time</a:t>
            </a:r>
          </a:p>
          <a:p>
            <a:r>
              <a:rPr lang="en-US" dirty="0"/>
              <a:t>Mobile friendly – No special equipment needed</a:t>
            </a:r>
          </a:p>
          <a:p>
            <a:r>
              <a:rPr lang="en-US" dirty="0"/>
              <a:t>Elevate affiliate and KAB network collective impact</a:t>
            </a:r>
          </a:p>
          <a:p>
            <a:r>
              <a:rPr lang="en-US" dirty="0"/>
              <a:t>Compatible with Litter Index</a:t>
            </a:r>
          </a:p>
          <a:p>
            <a:r>
              <a:rPr lang="en-US" dirty="0"/>
              <a:t>Track progress and impact of interventions against litter through user dashboard</a:t>
            </a:r>
          </a:p>
        </p:txBody>
      </p:sp>
      <p:sp>
        <p:nvSpPr>
          <p:cNvPr id="4" name="Slide Number Placeholder 3">
            <a:extLst>
              <a:ext uri="{FF2B5EF4-FFF2-40B4-BE49-F238E27FC236}">
                <a16:creationId xmlns:a16="http://schemas.microsoft.com/office/drawing/2014/main" id="{271FCCB7-1E04-4883-BD3D-43E73968F898}"/>
              </a:ext>
            </a:extLst>
          </p:cNvPr>
          <p:cNvSpPr>
            <a:spLocks noGrp="1"/>
          </p:cNvSpPr>
          <p:nvPr>
            <p:ph type="sldNum" sz="quarter" idx="12"/>
          </p:nvPr>
        </p:nvSpPr>
        <p:spPr/>
        <p:txBody>
          <a:bodyPr/>
          <a:lstStyle/>
          <a:p>
            <a:r>
              <a:rPr lang="en-US" sz="800" dirty="0"/>
              <a:t>  </a:t>
            </a:r>
            <a:r>
              <a:rPr lang="en-US" sz="900" dirty="0"/>
              <a:t>Keep America Beautiful  </a:t>
            </a:r>
            <a:fld id="{F623929B-BBED-F146-94F6-ECC793D8F228}" type="slidenum">
              <a:rPr lang="en-US" smtClean="0"/>
              <a:pPr/>
              <a:t>23</a:t>
            </a:fld>
            <a:endParaRPr lang="en-US" dirty="0"/>
          </a:p>
        </p:txBody>
      </p:sp>
      <p:pic>
        <p:nvPicPr>
          <p:cNvPr id="15" name="Picture 14">
            <a:extLst>
              <a:ext uri="{FF2B5EF4-FFF2-40B4-BE49-F238E27FC236}">
                <a16:creationId xmlns:a16="http://schemas.microsoft.com/office/drawing/2014/main" id="{B3C8ED29-0E8E-4306-BDFA-CCA8F87EBDD9}"/>
              </a:ext>
            </a:extLst>
          </p:cNvPr>
          <p:cNvPicPr>
            <a:picLocks noChangeAspect="1"/>
          </p:cNvPicPr>
          <p:nvPr/>
        </p:nvPicPr>
        <p:blipFill>
          <a:blip r:embed="rId6"/>
          <a:stretch>
            <a:fillRect/>
          </a:stretch>
        </p:blipFill>
        <p:spPr>
          <a:xfrm>
            <a:off x="6812340" y="1189717"/>
            <a:ext cx="1466533" cy="1376130"/>
          </a:xfrm>
          <a:prstGeom prst="rect">
            <a:avLst/>
          </a:prstGeom>
        </p:spPr>
      </p:pic>
      <p:grpSp>
        <p:nvGrpSpPr>
          <p:cNvPr id="20" name="Group 19">
            <a:extLst>
              <a:ext uri="{FF2B5EF4-FFF2-40B4-BE49-F238E27FC236}">
                <a16:creationId xmlns:a16="http://schemas.microsoft.com/office/drawing/2014/main" id="{BD3EBB87-B600-4330-AA9E-E67BB8C96737}"/>
              </a:ext>
            </a:extLst>
          </p:cNvPr>
          <p:cNvGrpSpPr/>
          <p:nvPr/>
        </p:nvGrpSpPr>
        <p:grpSpPr>
          <a:xfrm>
            <a:off x="4236098" y="1748252"/>
            <a:ext cx="2208551" cy="2025438"/>
            <a:chOff x="3725718" y="1725468"/>
            <a:chExt cx="3481327" cy="3481327"/>
          </a:xfrm>
        </p:grpSpPr>
        <p:pic>
          <p:nvPicPr>
            <p:cNvPr id="17" name="Graphic 16" descr="Smart Phone with solid fill">
              <a:extLst>
                <a:ext uri="{FF2B5EF4-FFF2-40B4-BE49-F238E27FC236}">
                  <a16:creationId xmlns:a16="http://schemas.microsoft.com/office/drawing/2014/main" id="{9F120DDA-7CC0-42DC-A6B3-4D47A33B438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25718" y="1725468"/>
              <a:ext cx="3481327" cy="3481327"/>
            </a:xfrm>
            <a:prstGeom prst="rect">
              <a:avLst/>
            </a:prstGeom>
          </p:spPr>
        </p:pic>
        <p:pic>
          <p:nvPicPr>
            <p:cNvPr id="19" name="Picture 18">
              <a:extLst>
                <a:ext uri="{FF2B5EF4-FFF2-40B4-BE49-F238E27FC236}">
                  <a16:creationId xmlns:a16="http://schemas.microsoft.com/office/drawing/2014/main" id="{000B7529-2807-4F73-9680-8C5936B6A437}"/>
                </a:ext>
              </a:extLst>
            </p:cNvPr>
            <p:cNvPicPr>
              <a:picLocks noChangeAspect="1"/>
            </p:cNvPicPr>
            <p:nvPr/>
          </p:nvPicPr>
          <p:blipFill>
            <a:blip r:embed="rId9"/>
            <a:stretch>
              <a:fillRect/>
            </a:stretch>
          </p:blipFill>
          <p:spPr>
            <a:xfrm>
              <a:off x="4774118" y="2263927"/>
              <a:ext cx="1384526" cy="2503336"/>
            </a:xfrm>
            <a:prstGeom prst="rect">
              <a:avLst/>
            </a:prstGeom>
          </p:spPr>
        </p:pic>
      </p:grpSp>
    </p:spTree>
    <p:extLst>
      <p:ext uri="{BB962C8B-B14F-4D97-AF65-F5344CB8AC3E}">
        <p14:creationId xmlns:p14="http://schemas.microsoft.com/office/powerpoint/2010/main" val="3755606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F7BAE1-86CC-4E33-90B2-19F882C1F45E}"/>
              </a:ext>
            </a:extLst>
          </p:cNvPr>
          <p:cNvSpPr>
            <a:spLocks noGrp="1"/>
          </p:cNvSpPr>
          <p:nvPr>
            <p:ph type="title"/>
          </p:nvPr>
        </p:nvSpPr>
        <p:spPr/>
        <p:txBody>
          <a:bodyPr>
            <a:normAutofit fontScale="90000"/>
          </a:bodyPr>
          <a:lstStyle/>
          <a:p>
            <a:r>
              <a:rPr lang="en-US" dirty="0"/>
              <a:t>How do you want to drive change?</a:t>
            </a:r>
          </a:p>
        </p:txBody>
      </p:sp>
      <p:sp>
        <p:nvSpPr>
          <p:cNvPr id="4" name="Slide Number Placeholder 3">
            <a:extLst>
              <a:ext uri="{FF2B5EF4-FFF2-40B4-BE49-F238E27FC236}">
                <a16:creationId xmlns:a16="http://schemas.microsoft.com/office/drawing/2014/main" id="{D023328A-EF67-48BB-A4B9-8923759EBE66}"/>
              </a:ext>
            </a:extLst>
          </p:cNvPr>
          <p:cNvSpPr>
            <a:spLocks noGrp="1"/>
          </p:cNvSpPr>
          <p:nvPr>
            <p:ph type="sldNum" sz="quarter" idx="4294967295"/>
          </p:nvPr>
        </p:nvSpPr>
        <p:spPr>
          <a:xfrm>
            <a:off x="6907213" y="4767263"/>
            <a:ext cx="2236787" cy="274637"/>
          </a:xfrm>
        </p:spPr>
        <p:txBody>
          <a:bodyPr/>
          <a:lstStyle/>
          <a:p>
            <a:r>
              <a:rPr lang="en-US" sz="800"/>
              <a:t>  </a:t>
            </a:r>
            <a:r>
              <a:rPr lang="en-US" sz="900"/>
              <a:t>Keep America Beautiful  </a:t>
            </a:r>
            <a:endParaRPr lang="en-US"/>
          </a:p>
        </p:txBody>
      </p:sp>
    </p:spTree>
    <p:extLst>
      <p:ext uri="{BB962C8B-B14F-4D97-AF65-F5344CB8AC3E}">
        <p14:creationId xmlns:p14="http://schemas.microsoft.com/office/powerpoint/2010/main" val="13903500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487B0E-A0BA-5F4C-BE4F-6AD38DAFE365}"/>
              </a:ext>
            </a:extLst>
          </p:cNvPr>
          <p:cNvSpPr>
            <a:spLocks noGrp="1"/>
          </p:cNvSpPr>
          <p:nvPr>
            <p:ph idx="1"/>
          </p:nvPr>
        </p:nvSpPr>
        <p:spPr>
          <a:xfrm>
            <a:off x="246888" y="1786832"/>
            <a:ext cx="4125087" cy="1364742"/>
          </a:xfrm>
        </p:spPr>
        <p:txBody>
          <a:bodyPr>
            <a:normAutofit fontScale="92500" lnSpcReduction="10000"/>
          </a:bodyPr>
          <a:lstStyle/>
          <a:p>
            <a:r>
              <a:rPr lang="en-US" dirty="0">
                <a:latin typeface="Calibri Light"/>
                <a:cs typeface="Calibri Light"/>
              </a:rPr>
              <a:t>For more information about the Keep </a:t>
            </a:r>
            <a:br>
              <a:rPr lang="en-US" dirty="0">
                <a:latin typeface="Calibri Light"/>
                <a:cs typeface="Calibri Light"/>
              </a:rPr>
            </a:br>
            <a:r>
              <a:rPr lang="en-US" dirty="0">
                <a:latin typeface="Calibri Light"/>
                <a:cs typeface="Calibri Light"/>
              </a:rPr>
              <a:t>America Beautiful 2020 National Litter Study, go to:</a:t>
            </a:r>
          </a:p>
          <a:p>
            <a:r>
              <a:rPr lang="en-US" dirty="0">
                <a:latin typeface="Calibri Light"/>
                <a:cs typeface="Calibri Light"/>
                <a:hlinkClick r:id="rId2"/>
              </a:rPr>
              <a:t>www.kab.org/litterstudy</a:t>
            </a:r>
            <a:endParaRPr lang="en-US" dirty="0">
              <a:latin typeface="Calibri Light"/>
              <a:cs typeface="Calibri Light"/>
            </a:endParaRPr>
          </a:p>
          <a:p>
            <a:r>
              <a:rPr lang="en-US" dirty="0">
                <a:latin typeface="Calibri Light"/>
                <a:cs typeface="Calibri Light"/>
                <a:hlinkClick r:id="" action="ppaction://noaction">
                  <a:extLst>
                    <a:ext uri="{A12FA001-AC4F-418D-AE19-62706E023703}">
                      <ahyp:hlinkClr xmlns:ahyp="http://schemas.microsoft.com/office/drawing/2018/hyperlinkcolor" val="tx"/>
                    </a:ext>
                  </a:extLst>
                </a:hlinkClick>
              </a:rPr>
              <a:t>David Scott</a:t>
            </a:r>
          </a:p>
          <a:p>
            <a:r>
              <a:rPr lang="en-US" dirty="0">
                <a:latin typeface="Calibri Light"/>
                <a:cs typeface="Calibri Light"/>
                <a:hlinkClick r:id="" action="ppaction://noaction">
                  <a:extLst>
                    <a:ext uri="{A12FA001-AC4F-418D-AE19-62706E023703}">
                      <ahyp:hlinkClr xmlns:ahyp="http://schemas.microsoft.com/office/drawing/2018/hyperlinkcolor" val="tx"/>
                    </a:ext>
                  </a:extLst>
                </a:hlinkClick>
              </a:rPr>
              <a:t>dscott@kab.org</a:t>
            </a:r>
          </a:p>
        </p:txBody>
      </p:sp>
      <p:sp>
        <p:nvSpPr>
          <p:cNvPr id="4" name="Text Placeholder 3">
            <a:extLst>
              <a:ext uri="{FF2B5EF4-FFF2-40B4-BE49-F238E27FC236}">
                <a16:creationId xmlns:a16="http://schemas.microsoft.com/office/drawing/2014/main" id="{281AB42A-3463-8243-9053-AD3A37E37EF3}"/>
              </a:ext>
            </a:extLst>
          </p:cNvPr>
          <p:cNvSpPr>
            <a:spLocks noGrp="1"/>
          </p:cNvSpPr>
          <p:nvPr>
            <p:ph idx="28"/>
          </p:nvPr>
        </p:nvSpPr>
        <p:spPr>
          <a:xfrm>
            <a:off x="342900" y="3807093"/>
            <a:ext cx="4086225" cy="773409"/>
          </a:xfrm>
        </p:spPr>
        <p:txBody>
          <a:bodyPr/>
          <a:lstStyle/>
          <a:p>
            <a:r>
              <a:rPr lang="en-US">
                <a:solidFill>
                  <a:schemeClr val="tx2"/>
                </a:solidFill>
              </a:rPr>
              <a:t>.</a:t>
            </a:r>
          </a:p>
        </p:txBody>
      </p:sp>
      <p:sp>
        <p:nvSpPr>
          <p:cNvPr id="6" name="Text Placeholder 5">
            <a:extLst>
              <a:ext uri="{FF2B5EF4-FFF2-40B4-BE49-F238E27FC236}">
                <a16:creationId xmlns:a16="http://schemas.microsoft.com/office/drawing/2014/main" id="{B173DE1D-0831-9146-87C6-4CB59F2D8B1E}"/>
              </a:ext>
            </a:extLst>
          </p:cNvPr>
          <p:cNvSpPr>
            <a:spLocks noGrp="1"/>
          </p:cNvSpPr>
          <p:nvPr>
            <p:ph type="body" sz="quarter" idx="29"/>
          </p:nvPr>
        </p:nvSpPr>
        <p:spPr>
          <a:xfrm>
            <a:off x="1188436" y="3681106"/>
            <a:ext cx="2352363" cy="191210"/>
          </a:xfrm>
        </p:spPr>
        <p:txBody>
          <a:bodyPr>
            <a:normAutofit fontScale="92500" lnSpcReduction="10000"/>
          </a:bodyPr>
          <a:lstStyle/>
          <a:p>
            <a:r>
              <a:rPr lang="en-US"/>
              <a:t>Follow us &amp; #DoBeautifulThings</a:t>
            </a:r>
          </a:p>
        </p:txBody>
      </p:sp>
      <p:sp>
        <p:nvSpPr>
          <p:cNvPr id="30" name="Content Placeholder 29">
            <a:extLst>
              <a:ext uri="{FF2B5EF4-FFF2-40B4-BE49-F238E27FC236}">
                <a16:creationId xmlns:a16="http://schemas.microsoft.com/office/drawing/2014/main" id="{FF8CB174-62D4-8543-9C70-84C9DD12FD9A}"/>
              </a:ext>
            </a:extLst>
          </p:cNvPr>
          <p:cNvSpPr>
            <a:spLocks noGrp="1"/>
          </p:cNvSpPr>
          <p:nvPr>
            <p:ph idx="32"/>
          </p:nvPr>
        </p:nvSpPr>
        <p:spPr>
          <a:xfrm>
            <a:off x="246888" y="4750309"/>
            <a:ext cx="4889468" cy="393192"/>
          </a:xfrm>
        </p:spPr>
        <p:txBody>
          <a:bodyPr>
            <a:normAutofit/>
          </a:bodyPr>
          <a:lstStyle/>
          <a:p>
            <a:r>
              <a:rPr lang="en-US"/>
              <a:t>Keep America Beautiful  |  1010 Washington Boulevard Stamford, CT 06901</a:t>
            </a:r>
          </a:p>
        </p:txBody>
      </p:sp>
      <p:sp>
        <p:nvSpPr>
          <p:cNvPr id="23" name="Title 22">
            <a:extLst>
              <a:ext uri="{FF2B5EF4-FFF2-40B4-BE49-F238E27FC236}">
                <a16:creationId xmlns:a16="http://schemas.microsoft.com/office/drawing/2014/main" id="{A151A7A1-1E0C-3E49-8844-1700B9544D91}"/>
              </a:ext>
            </a:extLst>
          </p:cNvPr>
          <p:cNvSpPr>
            <a:spLocks noGrp="1"/>
          </p:cNvSpPr>
          <p:nvPr>
            <p:ph type="title"/>
          </p:nvPr>
        </p:nvSpPr>
        <p:spPr>
          <a:xfrm>
            <a:off x="246888" y="274638"/>
            <a:ext cx="4367975" cy="982662"/>
          </a:xfrm>
        </p:spPr>
        <p:txBody>
          <a:bodyPr>
            <a:normAutofit/>
          </a:bodyPr>
          <a:lstStyle/>
          <a:p>
            <a:r>
              <a:rPr lang="en-US"/>
              <a:t>Let’s take a step towards</a:t>
            </a:r>
            <a:br>
              <a:rPr lang="en-US"/>
            </a:br>
            <a:r>
              <a:rPr lang="en-US"/>
              <a:t>a more beautiful future</a:t>
            </a:r>
          </a:p>
        </p:txBody>
      </p:sp>
      <p:pic>
        <p:nvPicPr>
          <p:cNvPr id="14" name="Graphic 13">
            <a:hlinkClick r:id="rId3"/>
            <a:extLst>
              <a:ext uri="{FF2B5EF4-FFF2-40B4-BE49-F238E27FC236}">
                <a16:creationId xmlns:a16="http://schemas.microsoft.com/office/drawing/2014/main" id="{B4B4781A-A2D7-974A-A4C8-A2E4A8F6C7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6891" y="3998304"/>
            <a:ext cx="396983" cy="396983"/>
          </a:xfrm>
          <a:prstGeom prst="rect">
            <a:avLst/>
          </a:prstGeom>
        </p:spPr>
      </p:pic>
      <p:pic>
        <p:nvPicPr>
          <p:cNvPr id="15" name="Graphic 14">
            <a:hlinkClick r:id="rId6"/>
            <a:extLst>
              <a:ext uri="{FF2B5EF4-FFF2-40B4-BE49-F238E27FC236}">
                <a16:creationId xmlns:a16="http://schemas.microsoft.com/office/drawing/2014/main" id="{A2EC3458-495B-DF4B-94AB-CBF73A9098B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945745" y="3998303"/>
            <a:ext cx="396983" cy="396983"/>
          </a:xfrm>
          <a:prstGeom prst="rect">
            <a:avLst/>
          </a:prstGeom>
        </p:spPr>
      </p:pic>
      <p:pic>
        <p:nvPicPr>
          <p:cNvPr id="16" name="Graphic 15">
            <a:hlinkClick r:id="rId9"/>
            <a:extLst>
              <a:ext uri="{FF2B5EF4-FFF2-40B4-BE49-F238E27FC236}">
                <a16:creationId xmlns:a16="http://schemas.microsoft.com/office/drawing/2014/main" id="{16D33190-814A-FC49-9596-90C2D5545D9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66127" y="3998306"/>
            <a:ext cx="396983" cy="396983"/>
          </a:xfrm>
          <a:prstGeom prst="rect">
            <a:avLst/>
          </a:prstGeom>
        </p:spPr>
      </p:pic>
      <p:pic>
        <p:nvPicPr>
          <p:cNvPr id="17" name="Graphic 16">
            <a:hlinkClick r:id="rId12"/>
            <a:extLst>
              <a:ext uri="{FF2B5EF4-FFF2-40B4-BE49-F238E27FC236}">
                <a16:creationId xmlns:a16="http://schemas.microsoft.com/office/drawing/2014/main" id="{B7DFE8CB-9E34-6341-81BD-0C1D650414A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86509" y="3998306"/>
            <a:ext cx="396983" cy="396983"/>
          </a:xfrm>
          <a:prstGeom prst="rect">
            <a:avLst/>
          </a:prstGeom>
        </p:spPr>
      </p:pic>
      <p:pic>
        <p:nvPicPr>
          <p:cNvPr id="22" name="Picture 21">
            <a:hlinkClick r:id="rId15"/>
            <a:extLst>
              <a:ext uri="{FF2B5EF4-FFF2-40B4-BE49-F238E27FC236}">
                <a16:creationId xmlns:a16="http://schemas.microsoft.com/office/drawing/2014/main" id="{B15BE92A-1934-D940-B61D-FB0ED7B17B29}"/>
              </a:ext>
            </a:extLst>
          </p:cNvPr>
          <p:cNvPicPr>
            <a:picLocks noChangeAspect="1"/>
          </p:cNvPicPr>
          <p:nvPr/>
        </p:nvPicPr>
        <p:blipFill>
          <a:blip r:embed="rId16"/>
          <a:stretch>
            <a:fillRect/>
          </a:stretch>
        </p:blipFill>
        <p:spPr>
          <a:xfrm>
            <a:off x="3725362" y="3998303"/>
            <a:ext cx="414970" cy="414970"/>
          </a:xfrm>
          <a:prstGeom prst="rect">
            <a:avLst/>
          </a:prstGeom>
        </p:spPr>
      </p:pic>
      <p:pic>
        <p:nvPicPr>
          <p:cNvPr id="5" name="Picture 4" descr="A person posing for the camera&#10;&#10;Description automatically generated">
            <a:extLst>
              <a:ext uri="{FF2B5EF4-FFF2-40B4-BE49-F238E27FC236}">
                <a16:creationId xmlns:a16="http://schemas.microsoft.com/office/drawing/2014/main" id="{5772F151-E988-4408-AF2C-9E0F90FDD7B4}"/>
              </a:ext>
            </a:extLst>
          </p:cNvPr>
          <p:cNvPicPr>
            <a:picLocks noChangeAspect="1"/>
          </p:cNvPicPr>
          <p:nvPr/>
        </p:nvPicPr>
        <p:blipFill rotWithShape="1">
          <a:blip r:embed="rId17"/>
          <a:srcRect l="669" t="-4047" r="-49421" b="-385"/>
          <a:stretch/>
        </p:blipFill>
        <p:spPr>
          <a:xfrm>
            <a:off x="5511906" y="-223283"/>
            <a:ext cx="6492249" cy="5762846"/>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909679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FB5E35-6097-4388-ADFF-183B1F1EEAAB}"/>
              </a:ext>
            </a:extLst>
          </p:cNvPr>
          <p:cNvSpPr/>
          <p:nvPr/>
        </p:nvSpPr>
        <p:spPr>
          <a:xfrm>
            <a:off x="0" y="2151"/>
            <a:ext cx="6571814" cy="991378"/>
          </a:xfrm>
          <a:prstGeom prst="rect">
            <a:avLst/>
          </a:prstGeom>
          <a:gradFill>
            <a:gsLst>
              <a:gs pos="100000">
                <a:schemeClr val="bg2">
                  <a:alpha val="0"/>
                </a:schemeClr>
              </a:gs>
              <a:gs pos="0">
                <a:schemeClr val="bg2"/>
              </a:gs>
            </a:gsLst>
            <a:lin ang="21588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itle 2">
            <a:extLst>
              <a:ext uri="{FF2B5EF4-FFF2-40B4-BE49-F238E27FC236}">
                <a16:creationId xmlns:a16="http://schemas.microsoft.com/office/drawing/2014/main" id="{F3CB4BDD-33E8-584D-8DCF-DDC9904957D7}"/>
              </a:ext>
            </a:extLst>
          </p:cNvPr>
          <p:cNvSpPr>
            <a:spLocks noGrp="1"/>
          </p:cNvSpPr>
          <p:nvPr>
            <p:ph type="title"/>
          </p:nvPr>
        </p:nvSpPr>
        <p:spPr>
          <a:xfrm>
            <a:off x="304410" y="76392"/>
            <a:ext cx="8639568" cy="984089"/>
          </a:xfrm>
        </p:spPr>
        <p:txBody>
          <a:bodyPr/>
          <a:lstStyle/>
          <a:p>
            <a:r>
              <a:rPr lang="en-US" b="0">
                <a:solidFill>
                  <a:schemeClr val="tx1">
                    <a:lumMod val="90000"/>
                    <a:lumOff val="10000"/>
                  </a:schemeClr>
                </a:solidFill>
                <a:latin typeface="Calibri Light"/>
                <a:ea typeface="Calibri Light" charset="0"/>
                <a:cs typeface="Calibri Light"/>
              </a:rPr>
              <a:t>Where &amp; How We Do It: </a:t>
            </a:r>
            <a:r>
              <a:rPr lang="en-US" b="0" i="1">
                <a:solidFill>
                  <a:schemeClr val="tx1">
                    <a:lumMod val="90000"/>
                    <a:lumOff val="10000"/>
                  </a:schemeClr>
                </a:solidFill>
                <a:latin typeface="Calibri Light"/>
                <a:ea typeface="Calibri Light" charset="0"/>
                <a:cs typeface="Calibri Light"/>
              </a:rPr>
              <a:t>We are Where You Are</a:t>
            </a:r>
            <a:endParaRPr lang="en-US" b="0" i="1">
              <a:solidFill>
                <a:schemeClr val="tx1">
                  <a:lumMod val="90000"/>
                  <a:lumOff val="10000"/>
                </a:schemeClr>
              </a:solidFill>
              <a:latin typeface="Calibri Light"/>
              <a:ea typeface="Calibri Light" charset="0"/>
              <a:cs typeface="Calibri Light" charset="0"/>
            </a:endParaRPr>
          </a:p>
        </p:txBody>
      </p:sp>
      <p:sp>
        <p:nvSpPr>
          <p:cNvPr id="15" name="Text Placeholder 14">
            <a:extLst>
              <a:ext uri="{FF2B5EF4-FFF2-40B4-BE49-F238E27FC236}">
                <a16:creationId xmlns:a16="http://schemas.microsoft.com/office/drawing/2014/main" id="{C977A603-6205-4A48-AE46-FD83D98C893A}"/>
              </a:ext>
            </a:extLst>
          </p:cNvPr>
          <p:cNvSpPr>
            <a:spLocks noGrp="1"/>
          </p:cNvSpPr>
          <p:nvPr>
            <p:ph type="body" sz="quarter" idx="13"/>
          </p:nvPr>
        </p:nvSpPr>
        <p:spPr>
          <a:xfrm>
            <a:off x="304410" y="438854"/>
            <a:ext cx="7525322" cy="420688"/>
          </a:xfrm>
        </p:spPr>
        <p:txBody>
          <a:bodyPr vert="horz" lIns="91440" tIns="45720" rIns="91440" bIns="45720" rtlCol="0" anchor="t">
            <a:normAutofit/>
          </a:bodyPr>
          <a:lstStyle/>
          <a:p>
            <a:pPr algn="l">
              <a:buClr>
                <a:srgbClr val="687579"/>
              </a:buClr>
              <a:defRPr/>
            </a:pPr>
            <a:r>
              <a:rPr lang="en-US" sz="2000" i="1">
                <a:solidFill>
                  <a:srgbClr val="7EA3AB"/>
                </a:solidFill>
                <a:latin typeface="Calibri"/>
                <a:cs typeface="Calibri"/>
              </a:rPr>
              <a:t>National Network for Local Impact</a:t>
            </a:r>
          </a:p>
        </p:txBody>
      </p:sp>
      <p:sp>
        <p:nvSpPr>
          <p:cNvPr id="6" name="Text Placeholder 5">
            <a:extLst>
              <a:ext uri="{FF2B5EF4-FFF2-40B4-BE49-F238E27FC236}">
                <a16:creationId xmlns:a16="http://schemas.microsoft.com/office/drawing/2014/main" id="{54995077-6D05-0A4E-82DB-2EB8400D9D54}"/>
              </a:ext>
            </a:extLst>
          </p:cNvPr>
          <p:cNvSpPr>
            <a:spLocks noGrp="1"/>
          </p:cNvSpPr>
          <p:nvPr>
            <p:ph type="body" sz="quarter" idx="16"/>
          </p:nvPr>
        </p:nvSpPr>
        <p:spPr>
          <a:xfrm>
            <a:off x="553281" y="1222880"/>
            <a:ext cx="6376780" cy="420688"/>
          </a:xfrm>
        </p:spPr>
        <p:txBody>
          <a:bodyPr vert="horz" lIns="91440" tIns="45720" rIns="91440" bIns="45720" rtlCol="0" anchor="t">
            <a:noAutofit/>
          </a:bodyPr>
          <a:lstStyle/>
          <a:p>
            <a:r>
              <a:rPr lang="en-US" sz="2800" b="1" dirty="0">
                <a:solidFill>
                  <a:schemeClr val="bg2">
                    <a:lumMod val="50000"/>
                  </a:schemeClr>
                </a:solidFill>
                <a:latin typeface="Calibri"/>
                <a:ea typeface="Calibri" charset="0"/>
                <a:cs typeface="Calibri"/>
              </a:rPr>
              <a:t>700 </a:t>
            </a:r>
            <a:r>
              <a:rPr lang="en-US" dirty="0">
                <a:solidFill>
                  <a:schemeClr val="bg2">
                    <a:lumMod val="50000"/>
                  </a:schemeClr>
                </a:solidFill>
                <a:latin typeface="Calibri"/>
                <a:ea typeface="Calibri" charset="0"/>
                <a:cs typeface="Calibri"/>
              </a:rPr>
              <a:t>Certified Keep America Beautiful Affiliates in </a:t>
            </a:r>
            <a:r>
              <a:rPr lang="en-US" sz="2400" b="1" dirty="0">
                <a:solidFill>
                  <a:schemeClr val="bg2">
                    <a:lumMod val="50000"/>
                  </a:schemeClr>
                </a:solidFill>
                <a:latin typeface="Calibri"/>
                <a:ea typeface="Calibri" charset="0"/>
                <a:cs typeface="Calibri"/>
              </a:rPr>
              <a:t>2,500</a:t>
            </a:r>
            <a:r>
              <a:rPr lang="en-US" dirty="0">
                <a:solidFill>
                  <a:schemeClr val="bg2">
                    <a:lumMod val="50000"/>
                  </a:schemeClr>
                </a:solidFill>
                <a:latin typeface="Calibri"/>
                <a:ea typeface="Calibri" charset="0"/>
                <a:cs typeface="Calibri"/>
              </a:rPr>
              <a:t> Communities</a:t>
            </a:r>
          </a:p>
          <a:p>
            <a:pPr>
              <a:lnSpc>
                <a:spcPct val="120000"/>
              </a:lnSpc>
            </a:pPr>
            <a:endParaRPr lang="en-US" sz="1200" dirty="0">
              <a:solidFill>
                <a:schemeClr val="bg2">
                  <a:lumMod val="50000"/>
                </a:schemeClr>
              </a:solidFill>
              <a:latin typeface="Calibri" charset="0"/>
              <a:ea typeface="Calibri" charset="0"/>
              <a:cs typeface="Calibri" charset="0"/>
            </a:endParaRPr>
          </a:p>
        </p:txBody>
      </p:sp>
      <p:sp>
        <p:nvSpPr>
          <p:cNvPr id="72" name="Slide Number Placeholder 71">
            <a:extLst>
              <a:ext uri="{FF2B5EF4-FFF2-40B4-BE49-F238E27FC236}">
                <a16:creationId xmlns:a16="http://schemas.microsoft.com/office/drawing/2014/main" id="{93D63C85-9736-8845-BFA3-6053B43058B1}"/>
              </a:ext>
            </a:extLst>
          </p:cNvPr>
          <p:cNvSpPr>
            <a:spLocks noGrp="1"/>
          </p:cNvSpPr>
          <p:nvPr>
            <p:ph type="sldNum" sz="quarter" idx="12"/>
          </p:nvPr>
        </p:nvSpPr>
        <p:spPr/>
        <p:txBody>
          <a:bodyPr/>
          <a:lstStyle/>
          <a:p>
            <a:fld id="{F623929B-BBED-F146-94F6-ECC793D8F228}" type="slidenum">
              <a:rPr lang="en-US" smtClean="0"/>
              <a:t>3</a:t>
            </a:fld>
            <a:endParaRPr lang="en-US"/>
          </a:p>
        </p:txBody>
      </p:sp>
      <p:pic>
        <p:nvPicPr>
          <p:cNvPr id="5" name="Content Placeholder 8">
            <a:extLst>
              <a:ext uri="{FF2B5EF4-FFF2-40B4-BE49-F238E27FC236}">
                <a16:creationId xmlns:a16="http://schemas.microsoft.com/office/drawing/2014/main" id="{F31B9854-8E8F-443D-9B29-DE8E1E2056FE}"/>
              </a:ext>
            </a:extLst>
          </p:cNvPr>
          <p:cNvPicPr>
            <a:picLocks noChangeAspect="1"/>
          </p:cNvPicPr>
          <p:nvPr/>
        </p:nvPicPr>
        <p:blipFill>
          <a:blip r:embed="rId3"/>
          <a:srcRect/>
          <a:stretch/>
        </p:blipFill>
        <p:spPr>
          <a:xfrm>
            <a:off x="1021768" y="1812829"/>
            <a:ext cx="3621682" cy="2899601"/>
          </a:xfrm>
          <a:prstGeom prst="rect">
            <a:avLst/>
          </a:prstGeom>
        </p:spPr>
      </p:pic>
      <p:grpSp>
        <p:nvGrpSpPr>
          <p:cNvPr id="8" name="Group 7">
            <a:extLst>
              <a:ext uri="{FF2B5EF4-FFF2-40B4-BE49-F238E27FC236}">
                <a16:creationId xmlns:a16="http://schemas.microsoft.com/office/drawing/2014/main" id="{DF42D9BB-3B96-400F-B73B-0756B9276653}"/>
              </a:ext>
            </a:extLst>
          </p:cNvPr>
          <p:cNvGrpSpPr/>
          <p:nvPr/>
        </p:nvGrpSpPr>
        <p:grpSpPr>
          <a:xfrm>
            <a:off x="3093956" y="4020182"/>
            <a:ext cx="2649597" cy="690531"/>
            <a:chOff x="1538946" y="3772432"/>
            <a:chExt cx="2037349" cy="756448"/>
          </a:xfrm>
        </p:grpSpPr>
        <p:sp>
          <p:nvSpPr>
            <p:cNvPr id="9" name="Oval 8">
              <a:extLst>
                <a:ext uri="{FF2B5EF4-FFF2-40B4-BE49-F238E27FC236}">
                  <a16:creationId xmlns:a16="http://schemas.microsoft.com/office/drawing/2014/main" id="{A7C8B796-622B-42E3-BB0C-7A9822526B91}"/>
                </a:ext>
              </a:extLst>
            </p:cNvPr>
            <p:cNvSpPr/>
            <p:nvPr/>
          </p:nvSpPr>
          <p:spPr>
            <a:xfrm>
              <a:off x="1538946" y="3772432"/>
              <a:ext cx="109728" cy="109728"/>
            </a:xfrm>
            <a:prstGeom prst="ellipse">
              <a:avLst/>
            </a:prstGeom>
            <a:solidFill>
              <a:srgbClr val="36AD7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900">
                <a:latin typeface="Calibri Light" panose="020F0302020204030204" pitchFamily="34" charset="0"/>
                <a:cs typeface="Calibri Light" panose="020F0302020204030204" pitchFamily="34" charset="0"/>
              </a:endParaRPr>
            </a:p>
          </p:txBody>
        </p:sp>
        <p:sp>
          <p:nvSpPr>
            <p:cNvPr id="10" name="Rectangle 9">
              <a:extLst>
                <a:ext uri="{FF2B5EF4-FFF2-40B4-BE49-F238E27FC236}">
                  <a16:creationId xmlns:a16="http://schemas.microsoft.com/office/drawing/2014/main" id="{2E43FD0A-8260-45C4-A96B-99F9CE48174C}"/>
                </a:ext>
              </a:extLst>
            </p:cNvPr>
            <p:cNvSpPr/>
            <p:nvPr/>
          </p:nvSpPr>
          <p:spPr>
            <a:xfrm>
              <a:off x="1648674" y="4022646"/>
              <a:ext cx="1422246" cy="186580"/>
            </a:xfrm>
            <a:prstGeom prst="rect">
              <a:avLst/>
            </a:prstGeom>
          </p:spPr>
          <p:txBody>
            <a:bodyPr wrap="square">
              <a:spAutoFit/>
            </a:bodyPr>
            <a:lstStyle/>
            <a:p>
              <a:r>
                <a:rPr lang="en-US" sz="900" b="1">
                  <a:solidFill>
                    <a:schemeClr val="tx2"/>
                  </a:solidFill>
                  <a:latin typeface="Calibri Light" panose="020F0302020204030204" pitchFamily="34" charset="0"/>
                  <a:ea typeface="Tahoma" panose="020B0604030504040204" pitchFamily="34" charset="0"/>
                  <a:cs typeface="Calibri Light" panose="020F0302020204030204" pitchFamily="34" charset="0"/>
                </a:rPr>
                <a:t>STATES WITH LOCAL AFFILIATES</a:t>
              </a:r>
            </a:p>
          </p:txBody>
        </p:sp>
        <p:sp>
          <p:nvSpPr>
            <p:cNvPr id="11" name="Rectangle 10">
              <a:extLst>
                <a:ext uri="{FF2B5EF4-FFF2-40B4-BE49-F238E27FC236}">
                  <a16:creationId xmlns:a16="http://schemas.microsoft.com/office/drawing/2014/main" id="{8D72A50B-86CE-46A8-8B6D-B2559A463618}"/>
                </a:ext>
              </a:extLst>
            </p:cNvPr>
            <p:cNvSpPr/>
            <p:nvPr/>
          </p:nvSpPr>
          <p:spPr>
            <a:xfrm>
              <a:off x="1634506" y="4342300"/>
              <a:ext cx="1941789" cy="186580"/>
            </a:xfrm>
            <a:prstGeom prst="rect">
              <a:avLst/>
            </a:prstGeom>
          </p:spPr>
          <p:txBody>
            <a:bodyPr wrap="square">
              <a:spAutoFit/>
            </a:bodyPr>
            <a:lstStyle/>
            <a:p>
              <a:r>
                <a:rPr lang="en-US" sz="900" b="1">
                  <a:solidFill>
                    <a:schemeClr val="tx2"/>
                  </a:solidFill>
                  <a:latin typeface="Calibri Light" panose="020F0302020204030204" pitchFamily="34" charset="0"/>
                  <a:ea typeface="Tahoma" panose="020B0604030504040204" pitchFamily="34" charset="0"/>
                  <a:cs typeface="Calibri Light" panose="020F0302020204030204" pitchFamily="34" charset="0"/>
                </a:rPr>
                <a:t>STATES WITH PARTICIPATING ORGANIZATIONS</a:t>
              </a:r>
            </a:p>
          </p:txBody>
        </p:sp>
        <p:sp>
          <p:nvSpPr>
            <p:cNvPr id="12" name="Oval 11">
              <a:extLst>
                <a:ext uri="{FF2B5EF4-FFF2-40B4-BE49-F238E27FC236}">
                  <a16:creationId xmlns:a16="http://schemas.microsoft.com/office/drawing/2014/main" id="{1BFDED5D-BD06-4394-8D27-6763E7C60D2B}"/>
                </a:ext>
              </a:extLst>
            </p:cNvPr>
            <p:cNvSpPr/>
            <p:nvPr/>
          </p:nvSpPr>
          <p:spPr>
            <a:xfrm>
              <a:off x="1538946" y="4057366"/>
              <a:ext cx="109728" cy="109728"/>
            </a:xfrm>
            <a:prstGeom prst="ellipse">
              <a:avLst/>
            </a:prstGeom>
            <a:solidFill>
              <a:srgbClr val="80CBA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900">
                <a:solidFill>
                  <a:schemeClr val="accent2"/>
                </a:solidFill>
                <a:latin typeface="Calibri Light" panose="020F0302020204030204" pitchFamily="34" charset="0"/>
                <a:cs typeface="Calibri Light" panose="020F0302020204030204" pitchFamily="34" charset="0"/>
              </a:endParaRPr>
            </a:p>
          </p:txBody>
        </p:sp>
        <p:sp>
          <p:nvSpPr>
            <p:cNvPr id="13" name="Oval 12">
              <a:extLst>
                <a:ext uri="{FF2B5EF4-FFF2-40B4-BE49-F238E27FC236}">
                  <a16:creationId xmlns:a16="http://schemas.microsoft.com/office/drawing/2014/main" id="{7A3A657C-DF51-431B-90BE-0B96F5EA3C5C}"/>
                </a:ext>
              </a:extLst>
            </p:cNvPr>
            <p:cNvSpPr/>
            <p:nvPr/>
          </p:nvSpPr>
          <p:spPr>
            <a:xfrm>
              <a:off x="1538946" y="4377449"/>
              <a:ext cx="109728" cy="109728"/>
            </a:xfrm>
            <a:prstGeom prst="ellipse">
              <a:avLst/>
            </a:prstGeom>
            <a:solidFill>
              <a:srgbClr val="B9E3C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900">
                <a:latin typeface="Calibri Light" panose="020F0302020204030204" pitchFamily="34" charset="0"/>
                <a:cs typeface="Calibri Light" panose="020F0302020204030204" pitchFamily="34" charset="0"/>
              </a:endParaRPr>
            </a:p>
          </p:txBody>
        </p:sp>
      </p:grpSp>
      <p:sp>
        <p:nvSpPr>
          <p:cNvPr id="2" name="Content Placeholder 21">
            <a:extLst>
              <a:ext uri="{FF2B5EF4-FFF2-40B4-BE49-F238E27FC236}">
                <a16:creationId xmlns:a16="http://schemas.microsoft.com/office/drawing/2014/main" id="{FC1C8ED2-FCFD-43BB-A607-C631BD697CEA}"/>
              </a:ext>
            </a:extLst>
          </p:cNvPr>
          <p:cNvSpPr txBox="1">
            <a:spLocks/>
          </p:cNvSpPr>
          <p:nvPr/>
        </p:nvSpPr>
        <p:spPr>
          <a:xfrm>
            <a:off x="3243477" y="3989257"/>
            <a:ext cx="2033513" cy="3302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a:solidFill>
                  <a:schemeClr val="tx2"/>
                </a:solidFill>
                <a:latin typeface="Calibri Light" panose="020F0302020204030204" pitchFamily="34" charset="0"/>
                <a:ea typeface="Tahoma" panose="020B0604030504040204" pitchFamily="34" charset="0"/>
                <a:cs typeface="Calibri Light" panose="020F0302020204030204" pitchFamily="34" charset="0"/>
              </a:rPr>
              <a:t>KAB STATE AND LOCAL AFFILIATES</a:t>
            </a:r>
          </a:p>
        </p:txBody>
      </p:sp>
      <p:cxnSp>
        <p:nvCxnSpPr>
          <p:cNvPr id="17" name="Straight Connector 16">
            <a:extLst>
              <a:ext uri="{FF2B5EF4-FFF2-40B4-BE49-F238E27FC236}">
                <a16:creationId xmlns:a16="http://schemas.microsoft.com/office/drawing/2014/main" id="{F3AE0583-3A77-435A-9854-150AB01CFB07}"/>
              </a:ext>
            </a:extLst>
          </p:cNvPr>
          <p:cNvCxnSpPr>
            <a:cxnSpLocks/>
          </p:cNvCxnSpPr>
          <p:nvPr/>
        </p:nvCxnSpPr>
        <p:spPr>
          <a:xfrm flipV="1">
            <a:off x="3710" y="982746"/>
            <a:ext cx="6596741" cy="10783"/>
          </a:xfrm>
          <a:prstGeom prst="line">
            <a:avLst/>
          </a:prstGeom>
          <a:ln>
            <a:gradFill>
              <a:gsLst>
                <a:gs pos="100000">
                  <a:schemeClr val="bg2"/>
                </a:gs>
                <a:gs pos="0">
                  <a:schemeClr val="tx2"/>
                </a:gs>
              </a:gsLst>
              <a:lin ang="0" scaled="0"/>
            </a:gradFill>
          </a:ln>
        </p:spPr>
        <p:style>
          <a:lnRef idx="1">
            <a:schemeClr val="accent1"/>
          </a:lnRef>
          <a:fillRef idx="0">
            <a:schemeClr val="accent1"/>
          </a:fillRef>
          <a:effectRef idx="0">
            <a:schemeClr val="accent1"/>
          </a:effectRef>
          <a:fontRef idx="minor">
            <a:schemeClr val="tx1"/>
          </a:fontRef>
        </p:style>
      </p:cxnSp>
      <p:sp>
        <p:nvSpPr>
          <p:cNvPr id="18" name="Content Placeholder 20">
            <a:extLst>
              <a:ext uri="{FF2B5EF4-FFF2-40B4-BE49-F238E27FC236}">
                <a16:creationId xmlns:a16="http://schemas.microsoft.com/office/drawing/2014/main" id="{49EDCE80-4258-DA4F-B62D-957E5F9283AC}"/>
              </a:ext>
            </a:extLst>
          </p:cNvPr>
          <p:cNvSpPr>
            <a:spLocks noGrp="1"/>
          </p:cNvSpPr>
          <p:nvPr>
            <p:ph sz="half" idx="14"/>
          </p:nvPr>
        </p:nvSpPr>
        <p:spPr>
          <a:xfrm>
            <a:off x="6276234" y="2084351"/>
            <a:ext cx="2401798" cy="2822537"/>
          </a:xfrm>
        </p:spPr>
        <p:txBody>
          <a:bodyPr>
            <a:normAutofit/>
          </a:bodyPr>
          <a:lstStyle/>
          <a:p>
            <a:pPr marL="0" indent="0">
              <a:lnSpc>
                <a:spcPct val="100000"/>
              </a:lnSpc>
              <a:buNone/>
            </a:pPr>
            <a:r>
              <a:rPr lang="en-US" sz="1300" dirty="0">
                <a:solidFill>
                  <a:schemeClr val="bg2">
                    <a:lumMod val="50000"/>
                  </a:schemeClr>
                </a:solidFill>
                <a:ea typeface="Tahoma" panose="020B0604030504040204" pitchFamily="34" charset="0"/>
                <a:cs typeface="Tahoma" panose="020B0604030504040204" pitchFamily="34" charset="0"/>
              </a:rPr>
              <a:t>Centralized National KAB: </a:t>
            </a:r>
          </a:p>
          <a:p>
            <a:pPr>
              <a:lnSpc>
                <a:spcPct val="100000"/>
              </a:lnSpc>
              <a:spcBef>
                <a:spcPts val="0"/>
              </a:spcBef>
            </a:pPr>
            <a:r>
              <a:rPr lang="en-US" sz="1300" dirty="0">
                <a:solidFill>
                  <a:schemeClr val="bg2">
                    <a:lumMod val="50000"/>
                  </a:schemeClr>
                </a:solidFill>
                <a:ea typeface="Tahoma" panose="020B0604030504040204" pitchFamily="34" charset="0"/>
                <a:cs typeface="Tahoma" panose="020B0604030504040204" pitchFamily="34" charset="0"/>
              </a:rPr>
              <a:t>Programming</a:t>
            </a:r>
          </a:p>
          <a:p>
            <a:pPr>
              <a:lnSpc>
                <a:spcPct val="100000"/>
              </a:lnSpc>
              <a:spcBef>
                <a:spcPts val="0"/>
              </a:spcBef>
            </a:pPr>
            <a:r>
              <a:rPr lang="en-US" sz="1300" dirty="0">
                <a:solidFill>
                  <a:schemeClr val="bg2">
                    <a:lumMod val="50000"/>
                  </a:schemeClr>
                </a:solidFill>
                <a:ea typeface="Tahoma" panose="020B0604030504040204" pitchFamily="34" charset="0"/>
                <a:cs typeface="Tahoma" panose="020B0604030504040204" pitchFamily="34" charset="0"/>
              </a:rPr>
              <a:t>Professional development</a:t>
            </a:r>
          </a:p>
          <a:p>
            <a:pPr>
              <a:lnSpc>
                <a:spcPct val="100000"/>
              </a:lnSpc>
              <a:spcBef>
                <a:spcPts val="0"/>
              </a:spcBef>
            </a:pPr>
            <a:r>
              <a:rPr lang="en-US" sz="1300" dirty="0">
                <a:solidFill>
                  <a:schemeClr val="bg2">
                    <a:lumMod val="50000"/>
                  </a:schemeClr>
                </a:solidFill>
                <a:ea typeface="Tahoma" panose="020B0604030504040204" pitchFamily="34" charset="0"/>
                <a:cs typeface="Tahoma" panose="020B0604030504040204" pitchFamily="34" charset="0"/>
              </a:rPr>
              <a:t>Research, strategy, reporting</a:t>
            </a:r>
          </a:p>
          <a:p>
            <a:pPr marL="0" indent="0">
              <a:lnSpc>
                <a:spcPct val="100000"/>
              </a:lnSpc>
              <a:buNone/>
            </a:pPr>
            <a:r>
              <a:rPr lang="en-US" sz="1300" dirty="0">
                <a:solidFill>
                  <a:schemeClr val="bg2">
                    <a:lumMod val="50000"/>
                  </a:schemeClr>
                </a:solidFill>
                <a:ea typeface="Tahoma" panose="020B0604030504040204" pitchFamily="34" charset="0"/>
                <a:cs typeface="Tahoma" panose="020B0604030504040204" pitchFamily="34" charset="0"/>
              </a:rPr>
              <a:t>Local &amp; National Partnerships:</a:t>
            </a:r>
          </a:p>
          <a:p>
            <a:pPr marL="182880" indent="-182880">
              <a:lnSpc>
                <a:spcPct val="100000"/>
              </a:lnSpc>
              <a:spcBef>
                <a:spcPts val="0"/>
              </a:spcBef>
            </a:pPr>
            <a:r>
              <a:rPr lang="en-US" sz="1300" dirty="0">
                <a:solidFill>
                  <a:schemeClr val="bg2">
                    <a:lumMod val="50000"/>
                  </a:schemeClr>
                </a:solidFill>
                <a:ea typeface="Tahoma" panose="020B0604030504040204" pitchFamily="34" charset="0"/>
                <a:cs typeface="Tahoma" panose="020B0604030504040204" pitchFamily="34" charset="0"/>
              </a:rPr>
              <a:t>Local government and public relationships for greater impact.</a:t>
            </a:r>
          </a:p>
        </p:txBody>
      </p:sp>
      <p:pic>
        <p:nvPicPr>
          <p:cNvPr id="7" name="Picture 6">
            <a:extLst>
              <a:ext uri="{FF2B5EF4-FFF2-40B4-BE49-F238E27FC236}">
                <a16:creationId xmlns:a16="http://schemas.microsoft.com/office/drawing/2014/main" id="{9104F24C-A0AE-B744-B1BE-5B174A3D725F}"/>
              </a:ext>
            </a:extLst>
          </p:cNvPr>
          <p:cNvPicPr>
            <a:picLocks noChangeAspect="1"/>
          </p:cNvPicPr>
          <p:nvPr/>
        </p:nvPicPr>
        <p:blipFill>
          <a:blip r:embed="rId4"/>
          <a:stretch>
            <a:fillRect/>
          </a:stretch>
        </p:blipFill>
        <p:spPr>
          <a:xfrm>
            <a:off x="0" y="0"/>
            <a:ext cx="9144000" cy="5143500"/>
          </a:xfrm>
          <a:prstGeom prst="rect">
            <a:avLst/>
          </a:prstGeom>
        </p:spPr>
      </p:pic>
      <p:sp>
        <p:nvSpPr>
          <p:cNvPr id="19" name="TextBox 18">
            <a:extLst>
              <a:ext uri="{FF2B5EF4-FFF2-40B4-BE49-F238E27FC236}">
                <a16:creationId xmlns:a16="http://schemas.microsoft.com/office/drawing/2014/main" id="{671C6C8D-908B-4710-B9A5-FCDE5DB58301}"/>
              </a:ext>
            </a:extLst>
          </p:cNvPr>
          <p:cNvSpPr txBox="1"/>
          <p:nvPr/>
        </p:nvSpPr>
        <p:spPr>
          <a:xfrm>
            <a:off x="5458368" y="1840137"/>
            <a:ext cx="3519574" cy="2092881"/>
          </a:xfrm>
          <a:prstGeom prst="rect">
            <a:avLst/>
          </a:prstGeom>
          <a:solidFill>
            <a:schemeClr val="bg1"/>
          </a:solidFill>
        </p:spPr>
        <p:txBody>
          <a:bodyPr wrap="square" rtlCol="0">
            <a:spAutoFit/>
          </a:bodyPr>
          <a:lstStyle/>
          <a:p>
            <a:pPr algn="ctr">
              <a:lnSpc>
                <a:spcPct val="150000"/>
              </a:lnSpc>
            </a:pPr>
            <a:r>
              <a:rPr lang="en-US" sz="2000" b="1" dirty="0"/>
              <a:t>Empowering Collective Impact</a:t>
            </a:r>
            <a:endParaRPr lang="en-US" b="1" dirty="0"/>
          </a:p>
          <a:p>
            <a:pPr algn="ctr"/>
            <a:r>
              <a:rPr lang="en-US" sz="2000" dirty="0"/>
              <a:t>Common Agenda &amp; Vision</a:t>
            </a:r>
          </a:p>
          <a:p>
            <a:pPr algn="ctr"/>
            <a:r>
              <a:rPr lang="en-US" sz="2000" dirty="0"/>
              <a:t>Shared Measurement</a:t>
            </a:r>
          </a:p>
          <a:p>
            <a:pPr algn="ctr"/>
            <a:r>
              <a:rPr lang="en-US" sz="2000" dirty="0"/>
              <a:t>Mutually Reinforcing Activities</a:t>
            </a:r>
          </a:p>
          <a:p>
            <a:pPr algn="ctr"/>
            <a:r>
              <a:rPr lang="en-US" sz="2000" dirty="0"/>
              <a:t>Shared Communication</a:t>
            </a:r>
          </a:p>
          <a:p>
            <a:pPr algn="ctr"/>
            <a:r>
              <a:rPr lang="en-US" sz="2000" dirty="0"/>
              <a:t>Backbone Organization</a:t>
            </a:r>
            <a:endParaRPr lang="en-US" dirty="0"/>
          </a:p>
        </p:txBody>
      </p:sp>
    </p:spTree>
    <p:extLst>
      <p:ext uri="{BB962C8B-B14F-4D97-AF65-F5344CB8AC3E}">
        <p14:creationId xmlns:p14="http://schemas.microsoft.com/office/powerpoint/2010/main" val="3749152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D83026A1-5B78-4A4F-821E-F09312CB399A}"/>
              </a:ext>
            </a:extLst>
          </p:cNvPr>
          <p:cNvSpPr>
            <a:spLocks noGrp="1"/>
          </p:cNvSpPr>
          <p:nvPr>
            <p:ph type="title"/>
          </p:nvPr>
        </p:nvSpPr>
        <p:spPr>
          <a:xfrm>
            <a:off x="432826" y="467978"/>
            <a:ext cx="2597452" cy="818438"/>
          </a:xfrm>
        </p:spPr>
        <p:txBody>
          <a:bodyPr/>
          <a:lstStyle/>
          <a:p>
            <a:r>
              <a:rPr lang="en-US" dirty="0"/>
              <a:t>Why Litter Research Matters</a:t>
            </a:r>
          </a:p>
        </p:txBody>
      </p:sp>
      <p:pic>
        <p:nvPicPr>
          <p:cNvPr id="10" name="Content Placeholder 9">
            <a:extLst>
              <a:ext uri="{FF2B5EF4-FFF2-40B4-BE49-F238E27FC236}">
                <a16:creationId xmlns:a16="http://schemas.microsoft.com/office/drawing/2014/main" id="{8CE331BA-3239-4CDE-B0A3-06E93B3731D2}"/>
              </a:ext>
            </a:extLst>
          </p:cNvPr>
          <p:cNvPicPr>
            <a:picLocks noGrp="1" noChangeAspect="1"/>
          </p:cNvPicPr>
          <p:nvPr>
            <p:ph type="pic" sz="quarter" idx="14"/>
          </p:nvPr>
        </p:nvPicPr>
        <p:blipFill rotWithShape="1">
          <a:blip r:embed="rId3"/>
          <a:srcRect l="17155" r="18895" b="1"/>
          <a:stretch/>
        </p:blipFill>
        <p:spPr>
          <a:xfrm>
            <a:off x="5296342" y="839972"/>
            <a:ext cx="3166831" cy="3540642"/>
          </a:xfrm>
          <a:prstGeom prst="rect">
            <a:avLst/>
          </a:prstGeom>
          <a:noFill/>
        </p:spPr>
      </p:pic>
      <p:sp>
        <p:nvSpPr>
          <p:cNvPr id="17" name="Content Placeholder 3">
            <a:extLst>
              <a:ext uri="{FF2B5EF4-FFF2-40B4-BE49-F238E27FC236}">
                <a16:creationId xmlns:a16="http://schemas.microsoft.com/office/drawing/2014/main" id="{5B48A284-6D1F-4977-BE87-49C62E9BEAF3}"/>
              </a:ext>
            </a:extLst>
          </p:cNvPr>
          <p:cNvSpPr>
            <a:spLocks noGrp="1"/>
          </p:cNvSpPr>
          <p:nvPr>
            <p:ph sz="quarter" idx="15"/>
          </p:nvPr>
        </p:nvSpPr>
        <p:spPr>
          <a:xfrm>
            <a:off x="432825" y="1452669"/>
            <a:ext cx="2767012" cy="3169354"/>
          </a:xfrm>
        </p:spPr>
        <p:txBody>
          <a:bodyPr vert="horz" lIns="91440" tIns="45720" rIns="91440" bIns="45720" rtlCol="0" anchor="t">
            <a:normAutofit/>
          </a:bodyPr>
          <a:lstStyle/>
          <a:p>
            <a:pPr marL="0" indent="0">
              <a:buNone/>
            </a:pPr>
            <a:r>
              <a:rPr lang="en-US" sz="1600" dirty="0"/>
              <a:t>For more than six decades, Keep America Beautiful has served as our country’s steward of litter prevention. Litter is more than just a stain on our landscape. It prevents our communities from reaching their true potential. Litter is costly to clean up, impacts our quality of life and economic development, and eventually ends up in our waterways and oceans, &amp; harming the environment. </a:t>
            </a:r>
          </a:p>
        </p:txBody>
      </p:sp>
      <p:sp>
        <p:nvSpPr>
          <p:cNvPr id="5" name="Slide Number Placeholder 4">
            <a:extLst>
              <a:ext uri="{FF2B5EF4-FFF2-40B4-BE49-F238E27FC236}">
                <a16:creationId xmlns:a16="http://schemas.microsoft.com/office/drawing/2014/main" id="{F6F500D3-F523-4041-9F15-F1913D5612C9}"/>
              </a:ext>
            </a:extLst>
          </p:cNvPr>
          <p:cNvSpPr>
            <a:spLocks noGrp="1"/>
          </p:cNvSpPr>
          <p:nvPr>
            <p:ph type="sldNum" sz="quarter" idx="12"/>
          </p:nvPr>
        </p:nvSpPr>
        <p:spPr>
          <a:xfrm>
            <a:off x="6579479" y="4767263"/>
            <a:ext cx="2236801" cy="274637"/>
          </a:xfrm>
        </p:spPr>
        <p:txBody>
          <a:bodyPr anchor="ctr">
            <a:normAutofit/>
          </a:bodyPr>
          <a:lstStyle/>
          <a:p>
            <a:pPr>
              <a:spcAft>
                <a:spcPts val="600"/>
              </a:spcAft>
            </a:pPr>
            <a:r>
              <a:rPr lang="en-US" sz="800" dirty="0"/>
              <a:t>  Keep America Beautiful </a:t>
            </a:r>
          </a:p>
        </p:txBody>
      </p:sp>
    </p:spTree>
    <p:extLst>
      <p:ext uri="{BB962C8B-B14F-4D97-AF65-F5344CB8AC3E}">
        <p14:creationId xmlns:p14="http://schemas.microsoft.com/office/powerpoint/2010/main" val="2922530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E41D5-AA21-4569-B9A9-9CCDBBBC854F}"/>
              </a:ext>
            </a:extLst>
          </p:cNvPr>
          <p:cNvSpPr>
            <a:spLocks noGrp="1"/>
          </p:cNvSpPr>
          <p:nvPr>
            <p:ph type="title"/>
          </p:nvPr>
        </p:nvSpPr>
        <p:spPr>
          <a:xfrm>
            <a:off x="1034975" y="156025"/>
            <a:ext cx="7377936" cy="993775"/>
          </a:xfrm>
        </p:spPr>
        <p:txBody>
          <a:bodyPr/>
          <a:lstStyle/>
          <a:p>
            <a:r>
              <a:rPr lang="en-US" dirty="0"/>
              <a:t>Half a Century of Litter Research </a:t>
            </a:r>
          </a:p>
        </p:txBody>
      </p:sp>
      <p:sp>
        <p:nvSpPr>
          <p:cNvPr id="3" name="Content Placeholder 2">
            <a:extLst>
              <a:ext uri="{FF2B5EF4-FFF2-40B4-BE49-F238E27FC236}">
                <a16:creationId xmlns:a16="http://schemas.microsoft.com/office/drawing/2014/main" id="{DD5064B8-4CD4-4524-9AEE-414C990F19C7}"/>
              </a:ext>
            </a:extLst>
          </p:cNvPr>
          <p:cNvSpPr>
            <a:spLocks noGrp="1"/>
          </p:cNvSpPr>
          <p:nvPr>
            <p:ph sz="half" idx="1"/>
          </p:nvPr>
        </p:nvSpPr>
        <p:spPr>
          <a:xfrm>
            <a:off x="1623101" y="857773"/>
            <a:ext cx="4755378" cy="3761294"/>
          </a:xfrm>
          <a:ln>
            <a:solidFill>
              <a:schemeClr val="tx2"/>
            </a:solidFill>
          </a:ln>
        </p:spPr>
        <p:txBody>
          <a:bodyPr vert="horz" lIns="91440" tIns="45720" rIns="91440" bIns="45720" rtlCol="0" anchor="t">
            <a:normAutofit fontScale="62500" lnSpcReduction="20000"/>
          </a:bodyPr>
          <a:lstStyle/>
          <a:p>
            <a:pPr marL="342900" indent="-342900">
              <a:buFont typeface="Arial" panose="020B0604020202020204" pitchFamily="34" charset="0"/>
              <a:buChar char="•"/>
            </a:pPr>
            <a:endParaRPr lang="en-US" dirty="0">
              <a:latin typeface="Calibri Light"/>
              <a:cs typeface="Calibri Light"/>
            </a:endParaRPr>
          </a:p>
          <a:p>
            <a:pPr marL="342900" indent="-342900">
              <a:buFont typeface="Arial" panose="020B0604020202020204" pitchFamily="34" charset="0"/>
              <a:buChar char="•"/>
            </a:pPr>
            <a:r>
              <a:rPr lang="en-US" dirty="0">
                <a:latin typeface="Calibri Light"/>
                <a:cs typeface="Calibri Light"/>
              </a:rPr>
              <a:t>1968: Who Litters—and Why: Litter Awareness and Concern about the Problem of Litter</a:t>
            </a:r>
          </a:p>
          <a:p>
            <a:pPr marL="342900" indent="-342900">
              <a:buFont typeface="Arial" panose="020B0604020202020204" pitchFamily="34" charset="0"/>
              <a:buChar char="•"/>
            </a:pPr>
            <a:r>
              <a:rPr lang="en-US" dirty="0"/>
              <a:t>1969: National Study of Roadside Litter</a:t>
            </a:r>
          </a:p>
          <a:p>
            <a:pPr marL="342900" indent="-342900">
              <a:buFont typeface="Arial" panose="020B0604020202020204" pitchFamily="34" charset="0"/>
              <a:buChar char="•"/>
            </a:pPr>
            <a:r>
              <a:rPr lang="en-US" dirty="0"/>
              <a:t>1971: National Survey of Litter Enforcement</a:t>
            </a:r>
          </a:p>
          <a:p>
            <a:pPr marL="342900" indent="-342900">
              <a:buFont typeface="Arial" panose="020B0604020202020204" pitchFamily="34" charset="0"/>
              <a:buChar char="•"/>
            </a:pPr>
            <a:r>
              <a:rPr lang="en-US" dirty="0"/>
              <a:t>1973: Why people litter and seven primary sources of litter</a:t>
            </a:r>
          </a:p>
          <a:p>
            <a:pPr marL="342900" indent="-342900">
              <a:buFont typeface="Arial" panose="020B0604020202020204" pitchFamily="34" charset="0"/>
              <a:buChar char="•"/>
            </a:pPr>
            <a:r>
              <a:rPr lang="en-US" dirty="0"/>
              <a:t>2002-2004: Cigarette Litter Prevention Program Development </a:t>
            </a:r>
          </a:p>
          <a:p>
            <a:pPr marL="342900" indent="-342900">
              <a:buFont typeface="Arial" panose="020B0604020202020204" pitchFamily="34" charset="0"/>
              <a:buChar char="•"/>
            </a:pPr>
            <a:r>
              <a:rPr lang="en-US" dirty="0"/>
              <a:t>2007: Litter: Literature Review &amp; Analysis</a:t>
            </a:r>
          </a:p>
          <a:p>
            <a:pPr marL="342900" indent="-342900">
              <a:buFont typeface="Arial" panose="020B0604020202020204" pitchFamily="34" charset="0"/>
              <a:buChar char="•"/>
            </a:pPr>
            <a:r>
              <a:rPr lang="en-US" dirty="0"/>
              <a:t>2009: National Visible Litter Survey &amp; Litter Cost Study</a:t>
            </a:r>
          </a:p>
          <a:p>
            <a:pPr marL="342900" indent="-342900">
              <a:buFont typeface="Arial" panose="020B0604020202020204" pitchFamily="34" charset="0"/>
              <a:buChar char="•"/>
            </a:pPr>
            <a:r>
              <a:rPr lang="en-US" dirty="0"/>
              <a:t>2009: Littering Behavior in America</a:t>
            </a:r>
          </a:p>
          <a:p>
            <a:pPr marL="342900" indent="-342900">
              <a:buFont typeface="Arial" panose="020B0604020202020204" pitchFamily="34" charset="0"/>
              <a:buChar char="•"/>
            </a:pPr>
            <a:r>
              <a:rPr lang="en-US" dirty="0"/>
              <a:t>2014-2016: Litter Free Schools and Teacher Efficacy toward Environment and Litter</a:t>
            </a:r>
          </a:p>
          <a:p>
            <a:pPr marL="342900" indent="-342900">
              <a:buFont typeface="Arial" panose="020B0604020202020204" pitchFamily="34" charset="0"/>
              <a:buChar char="•"/>
            </a:pPr>
            <a:r>
              <a:rPr lang="en-US" dirty="0"/>
              <a:t>2015: Littering Categorization at Quick Serve Restaurants</a:t>
            </a:r>
          </a:p>
          <a:p>
            <a:pPr marL="342900" indent="-342900">
              <a:buFont typeface="Arial" panose="020B0604020202020204" pitchFamily="34" charset="0"/>
              <a:buChar char="•"/>
            </a:pPr>
            <a:r>
              <a:rPr lang="en-US" dirty="0"/>
              <a:t>2020: Impact of Media and Infrastructure on Cigarette Litter</a:t>
            </a:r>
          </a:p>
          <a:p>
            <a:pPr marL="342900" indent="-342900">
              <a:buFont typeface="Arial" panose="020B0604020202020204" pitchFamily="34" charset="0"/>
              <a:buChar char="•"/>
            </a:pPr>
            <a:r>
              <a:rPr lang="en-US" dirty="0"/>
              <a:t>2020: Impact of Smoking Bans on Cigarette Litter </a:t>
            </a:r>
          </a:p>
        </p:txBody>
      </p:sp>
      <p:pic>
        <p:nvPicPr>
          <p:cNvPr id="9" name="Content Placeholder 8">
            <a:extLst>
              <a:ext uri="{FF2B5EF4-FFF2-40B4-BE49-F238E27FC236}">
                <a16:creationId xmlns:a16="http://schemas.microsoft.com/office/drawing/2014/main" id="{0FF13067-46CF-4A36-AC5B-C6C84462330C}"/>
              </a:ext>
            </a:extLst>
          </p:cNvPr>
          <p:cNvPicPr>
            <a:picLocks noGrp="1" noChangeAspect="1"/>
          </p:cNvPicPr>
          <p:nvPr>
            <p:ph sz="half" idx="14"/>
          </p:nvPr>
        </p:nvPicPr>
        <p:blipFill>
          <a:blip r:embed="rId3"/>
          <a:stretch>
            <a:fillRect/>
          </a:stretch>
        </p:blipFill>
        <p:spPr>
          <a:xfrm>
            <a:off x="6795573" y="1161942"/>
            <a:ext cx="2445474" cy="2667719"/>
          </a:xfrm>
          <a:prstGeom prst="rect">
            <a:avLst/>
          </a:prstGeom>
        </p:spPr>
      </p:pic>
      <p:sp>
        <p:nvSpPr>
          <p:cNvPr id="8" name="Slide Number Placeholder 7">
            <a:extLst>
              <a:ext uri="{FF2B5EF4-FFF2-40B4-BE49-F238E27FC236}">
                <a16:creationId xmlns:a16="http://schemas.microsoft.com/office/drawing/2014/main" id="{C9C015E8-E975-4B8A-BD32-91373D985747}"/>
              </a:ext>
            </a:extLst>
          </p:cNvPr>
          <p:cNvSpPr>
            <a:spLocks noGrp="1"/>
          </p:cNvSpPr>
          <p:nvPr>
            <p:ph type="sldNum" sz="quarter" idx="12"/>
          </p:nvPr>
        </p:nvSpPr>
        <p:spPr/>
        <p:txBody>
          <a:bodyPr/>
          <a:lstStyle/>
          <a:p>
            <a:r>
              <a:rPr lang="en-US" sz="800" dirty="0"/>
              <a:t>  </a:t>
            </a:r>
            <a:r>
              <a:rPr lang="en-US" sz="900" dirty="0"/>
              <a:t>Keep America Beautiful  </a:t>
            </a:r>
            <a:endParaRPr lang="en-US" dirty="0"/>
          </a:p>
        </p:txBody>
      </p:sp>
    </p:spTree>
    <p:extLst>
      <p:ext uri="{BB962C8B-B14F-4D97-AF65-F5344CB8AC3E}">
        <p14:creationId xmlns:p14="http://schemas.microsoft.com/office/powerpoint/2010/main" val="1405541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C610-EBFB-4F53-AE0A-250157E4A1C4}"/>
              </a:ext>
            </a:extLst>
          </p:cNvPr>
          <p:cNvSpPr>
            <a:spLocks noGrp="1"/>
          </p:cNvSpPr>
          <p:nvPr>
            <p:ph type="title"/>
          </p:nvPr>
        </p:nvSpPr>
        <p:spPr/>
        <p:txBody>
          <a:bodyPr/>
          <a:lstStyle/>
          <a:p>
            <a:r>
              <a:rPr lang="en-US" dirty="0"/>
              <a:t>Addressing litter is part of the solution to:</a:t>
            </a:r>
          </a:p>
        </p:txBody>
      </p:sp>
      <p:graphicFrame>
        <p:nvGraphicFramePr>
          <p:cNvPr id="8" name="Content Placeholder 7">
            <a:extLst>
              <a:ext uri="{FF2B5EF4-FFF2-40B4-BE49-F238E27FC236}">
                <a16:creationId xmlns:a16="http://schemas.microsoft.com/office/drawing/2014/main" id="{E4D73A37-4A54-4CB4-B1E0-937D7ACDE2CB}"/>
              </a:ext>
            </a:extLst>
          </p:cNvPr>
          <p:cNvGraphicFramePr>
            <a:graphicFrameLocks noGrp="1"/>
          </p:cNvGraphicFramePr>
          <p:nvPr>
            <p:ph idx="1"/>
          </p:nvPr>
        </p:nvGraphicFramePr>
        <p:xfrm>
          <a:off x="-75987" y="940594"/>
          <a:ext cx="8558212" cy="3262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A8E2F3C0-CF2C-4EC1-8DA6-E701801AD0B9}"/>
              </a:ext>
            </a:extLst>
          </p:cNvPr>
          <p:cNvSpPr>
            <a:spLocks noGrp="1"/>
          </p:cNvSpPr>
          <p:nvPr>
            <p:ph type="sldNum" sz="quarter" idx="12"/>
          </p:nvPr>
        </p:nvSpPr>
        <p:spPr/>
        <p:txBody>
          <a:bodyPr/>
          <a:lstStyle/>
          <a:p>
            <a:r>
              <a:rPr lang="en-US" sz="800" dirty="0"/>
              <a:t>  </a:t>
            </a:r>
            <a:r>
              <a:rPr lang="en-US" sz="900" dirty="0"/>
              <a:t>Keep America Beautiful</a:t>
            </a:r>
            <a:endParaRPr lang="en-US" dirty="0"/>
          </a:p>
        </p:txBody>
      </p:sp>
    </p:spTree>
    <p:extLst>
      <p:ext uri="{BB962C8B-B14F-4D97-AF65-F5344CB8AC3E}">
        <p14:creationId xmlns:p14="http://schemas.microsoft.com/office/powerpoint/2010/main" val="3270966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F7BAE1-86CC-4E33-90B2-19F882C1F45E}"/>
              </a:ext>
            </a:extLst>
          </p:cNvPr>
          <p:cNvSpPr>
            <a:spLocks noGrp="1"/>
          </p:cNvSpPr>
          <p:nvPr>
            <p:ph type="title"/>
          </p:nvPr>
        </p:nvSpPr>
        <p:spPr/>
        <p:txBody>
          <a:bodyPr>
            <a:normAutofit fontScale="90000"/>
          </a:bodyPr>
          <a:lstStyle/>
          <a:p>
            <a:r>
              <a:rPr lang="en-US" dirty="0"/>
              <a:t>Keep America Beautiful 2020 National Litter Study</a:t>
            </a:r>
          </a:p>
        </p:txBody>
      </p:sp>
      <p:sp>
        <p:nvSpPr>
          <p:cNvPr id="4" name="Slide Number Placeholder 3">
            <a:extLst>
              <a:ext uri="{FF2B5EF4-FFF2-40B4-BE49-F238E27FC236}">
                <a16:creationId xmlns:a16="http://schemas.microsoft.com/office/drawing/2014/main" id="{D023328A-EF67-48BB-A4B9-8923759EBE66}"/>
              </a:ext>
            </a:extLst>
          </p:cNvPr>
          <p:cNvSpPr>
            <a:spLocks noGrp="1"/>
          </p:cNvSpPr>
          <p:nvPr>
            <p:ph type="sldNum" sz="quarter" idx="4294967295"/>
          </p:nvPr>
        </p:nvSpPr>
        <p:spPr>
          <a:xfrm>
            <a:off x="6907213" y="4767263"/>
            <a:ext cx="2236787" cy="274637"/>
          </a:xfrm>
        </p:spPr>
        <p:txBody>
          <a:bodyPr/>
          <a:lstStyle/>
          <a:p>
            <a:r>
              <a:rPr lang="en-US" sz="800"/>
              <a:t>  </a:t>
            </a:r>
            <a:r>
              <a:rPr lang="en-US" sz="900"/>
              <a:t>Keep America Beautiful  </a:t>
            </a:r>
            <a:endParaRPr lang="en-US"/>
          </a:p>
        </p:txBody>
      </p:sp>
    </p:spTree>
    <p:extLst>
      <p:ext uri="{BB962C8B-B14F-4D97-AF65-F5344CB8AC3E}">
        <p14:creationId xmlns:p14="http://schemas.microsoft.com/office/powerpoint/2010/main" val="2113323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white surface with a grey background&#10;&#10;Description automatically generated with low confidence">
            <a:extLst>
              <a:ext uri="{FF2B5EF4-FFF2-40B4-BE49-F238E27FC236}">
                <a16:creationId xmlns:a16="http://schemas.microsoft.com/office/drawing/2014/main" id="{468C73C6-0339-48DE-8A3D-DA50B6BA8BB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0" y="0"/>
            <a:ext cx="9144000" cy="5143500"/>
          </a:xfrm>
          <a:prstGeom prst="rect">
            <a:avLst/>
          </a:prstGeom>
        </p:spPr>
      </p:pic>
      <p:sp>
        <p:nvSpPr>
          <p:cNvPr id="7" name="Text Placeholder 6">
            <a:extLst>
              <a:ext uri="{FF2B5EF4-FFF2-40B4-BE49-F238E27FC236}">
                <a16:creationId xmlns:a16="http://schemas.microsoft.com/office/drawing/2014/main" id="{3F1BC570-165E-4348-A2F5-CC0C3B4DC3D5}"/>
              </a:ext>
            </a:extLst>
          </p:cNvPr>
          <p:cNvSpPr>
            <a:spLocks noGrp="1"/>
          </p:cNvSpPr>
          <p:nvPr>
            <p:ph type="body" sz="quarter" idx="15"/>
          </p:nvPr>
        </p:nvSpPr>
        <p:spPr>
          <a:xfrm>
            <a:off x="544265" y="1965513"/>
            <a:ext cx="2284187" cy="1604586"/>
          </a:xfrm>
        </p:spPr>
        <p:txBody>
          <a:bodyPr/>
          <a:lstStyle/>
          <a:p>
            <a:pPr>
              <a:spcBef>
                <a:spcPts val="0"/>
              </a:spcBef>
              <a:spcAft>
                <a:spcPts val="600"/>
              </a:spcAft>
              <a:buClr>
                <a:srgbClr val="3AAD73"/>
              </a:buClr>
              <a:buFont typeface="Wingdings" panose="05000000000000000000" pitchFamily="2" charset="2"/>
              <a:buChar char="§"/>
            </a:pPr>
            <a:r>
              <a:rPr lang="en-US" sz="1200" dirty="0">
                <a:latin typeface="Neris Thin" panose="00000300000000000000" pitchFamily="50" charset="0"/>
              </a:rPr>
              <a:t>Litter impacts our lives in many ways</a:t>
            </a:r>
          </a:p>
          <a:p>
            <a:pPr>
              <a:spcBef>
                <a:spcPts val="0"/>
              </a:spcBef>
              <a:spcAft>
                <a:spcPts val="600"/>
              </a:spcAft>
              <a:buClr>
                <a:srgbClr val="3AAD73"/>
              </a:buClr>
              <a:buFont typeface="Wingdings" panose="05000000000000000000" pitchFamily="2" charset="2"/>
              <a:buChar char="§"/>
            </a:pPr>
            <a:r>
              <a:rPr lang="en-US" sz="1200" dirty="0">
                <a:latin typeface="Neris Thin" panose="00000300000000000000" pitchFamily="50" charset="0"/>
              </a:rPr>
              <a:t>Research drives solutions</a:t>
            </a:r>
          </a:p>
          <a:p>
            <a:pPr>
              <a:spcBef>
                <a:spcPts val="0"/>
              </a:spcBef>
              <a:spcAft>
                <a:spcPts val="600"/>
              </a:spcAft>
              <a:buClr>
                <a:srgbClr val="3AAD73"/>
              </a:buClr>
              <a:buFont typeface="Wingdings" panose="05000000000000000000" pitchFamily="2" charset="2"/>
              <a:buChar char="§"/>
            </a:pPr>
            <a:r>
              <a:rPr lang="en-US" sz="1200" dirty="0">
                <a:latin typeface="Neris Thin" panose="00000300000000000000" pitchFamily="50" charset="0"/>
              </a:rPr>
              <a:t>Professional studies provide valid, reliable estimates</a:t>
            </a:r>
          </a:p>
        </p:txBody>
      </p:sp>
      <p:sp>
        <p:nvSpPr>
          <p:cNvPr id="8" name="Text Placeholder 7">
            <a:extLst>
              <a:ext uri="{FF2B5EF4-FFF2-40B4-BE49-F238E27FC236}">
                <a16:creationId xmlns:a16="http://schemas.microsoft.com/office/drawing/2014/main" id="{1A80E4B7-B5A9-41A4-B2E6-BA07C04BFDAD}"/>
              </a:ext>
            </a:extLst>
          </p:cNvPr>
          <p:cNvSpPr>
            <a:spLocks noGrp="1"/>
          </p:cNvSpPr>
          <p:nvPr>
            <p:ph type="body" sz="quarter" idx="16"/>
          </p:nvPr>
        </p:nvSpPr>
        <p:spPr>
          <a:xfrm>
            <a:off x="542448" y="1364071"/>
            <a:ext cx="2933725" cy="433742"/>
          </a:xfrm>
        </p:spPr>
        <p:txBody>
          <a:bodyPr/>
          <a:lstStyle/>
          <a:p>
            <a:r>
              <a:rPr lang="en-US" sz="1600" spc="0" dirty="0">
                <a:solidFill>
                  <a:srgbClr val="3AAD73"/>
                </a:solidFill>
                <a:latin typeface="Neris Light" panose="00000400000000000000" pitchFamily="50" charset="0"/>
              </a:rPr>
              <a:t>Research Matters</a:t>
            </a:r>
          </a:p>
        </p:txBody>
      </p:sp>
      <p:sp>
        <p:nvSpPr>
          <p:cNvPr id="10" name="Text Placeholder 9">
            <a:extLst>
              <a:ext uri="{FF2B5EF4-FFF2-40B4-BE49-F238E27FC236}">
                <a16:creationId xmlns:a16="http://schemas.microsoft.com/office/drawing/2014/main" id="{AE3D2A8E-EA9B-44BE-8C47-A819C3372516}"/>
              </a:ext>
            </a:extLst>
          </p:cNvPr>
          <p:cNvSpPr>
            <a:spLocks noGrp="1"/>
          </p:cNvSpPr>
          <p:nvPr>
            <p:ph type="body" sz="quarter" idx="18"/>
          </p:nvPr>
        </p:nvSpPr>
        <p:spPr>
          <a:xfrm>
            <a:off x="3385844" y="1363340"/>
            <a:ext cx="2024005" cy="434473"/>
          </a:xfrm>
        </p:spPr>
        <p:txBody>
          <a:bodyPr/>
          <a:lstStyle/>
          <a:p>
            <a:pPr algn="ctr"/>
            <a:r>
              <a:rPr lang="en-US" sz="1600" spc="0" dirty="0">
                <a:solidFill>
                  <a:srgbClr val="3AAD73"/>
                </a:solidFill>
                <a:latin typeface="Neris Light" panose="00000400000000000000" pitchFamily="50" charset="0"/>
              </a:rPr>
              <a:t>Advancements</a:t>
            </a:r>
          </a:p>
        </p:txBody>
      </p:sp>
      <p:sp>
        <p:nvSpPr>
          <p:cNvPr id="11" name="Text Placeholder 10">
            <a:extLst>
              <a:ext uri="{FF2B5EF4-FFF2-40B4-BE49-F238E27FC236}">
                <a16:creationId xmlns:a16="http://schemas.microsoft.com/office/drawing/2014/main" id="{896BC2C7-7AC5-4A3D-8980-7D9DC319170B}"/>
              </a:ext>
            </a:extLst>
          </p:cNvPr>
          <p:cNvSpPr>
            <a:spLocks noGrp="1"/>
          </p:cNvSpPr>
          <p:nvPr>
            <p:ph type="body" sz="quarter" idx="19"/>
          </p:nvPr>
        </p:nvSpPr>
        <p:spPr>
          <a:xfrm>
            <a:off x="6018119" y="1965513"/>
            <a:ext cx="2284187" cy="969964"/>
          </a:xfrm>
        </p:spPr>
        <p:txBody>
          <a:bodyPr/>
          <a:lstStyle/>
          <a:p>
            <a:pPr>
              <a:spcBef>
                <a:spcPts val="0"/>
              </a:spcBef>
              <a:spcAft>
                <a:spcPts val="600"/>
              </a:spcAft>
              <a:buClr>
                <a:schemeClr val="accent2"/>
              </a:buClr>
              <a:buFont typeface="Wingdings" panose="05000000000000000000" pitchFamily="2" charset="2"/>
              <a:buChar char="§"/>
            </a:pPr>
            <a:r>
              <a:rPr lang="en-US" sz="1200" dirty="0">
                <a:latin typeface="Neris Thin" panose="00000300000000000000" pitchFamily="50" charset="0"/>
              </a:rPr>
              <a:t>Foundational technology &amp; data Infrastructure</a:t>
            </a:r>
          </a:p>
          <a:p>
            <a:pPr>
              <a:spcBef>
                <a:spcPts val="0"/>
              </a:spcBef>
              <a:spcAft>
                <a:spcPts val="600"/>
              </a:spcAft>
              <a:buClr>
                <a:schemeClr val="accent2"/>
              </a:buClr>
              <a:buFont typeface="Wingdings" panose="05000000000000000000" pitchFamily="2" charset="2"/>
              <a:buChar char="§"/>
            </a:pPr>
            <a:r>
              <a:rPr lang="en-US" sz="1200" dirty="0">
                <a:latin typeface="Neris Thin" panose="00000300000000000000" pitchFamily="50" charset="0"/>
              </a:rPr>
              <a:t>Enable shared learning &amp; progress</a:t>
            </a:r>
          </a:p>
        </p:txBody>
      </p:sp>
      <p:sp>
        <p:nvSpPr>
          <p:cNvPr id="12" name="Text Placeholder 11">
            <a:extLst>
              <a:ext uri="{FF2B5EF4-FFF2-40B4-BE49-F238E27FC236}">
                <a16:creationId xmlns:a16="http://schemas.microsoft.com/office/drawing/2014/main" id="{E3E35854-204A-45FA-9D44-1C034634A6EC}"/>
              </a:ext>
            </a:extLst>
          </p:cNvPr>
          <p:cNvSpPr>
            <a:spLocks noGrp="1"/>
          </p:cNvSpPr>
          <p:nvPr>
            <p:ph type="body" sz="quarter" idx="20"/>
          </p:nvPr>
        </p:nvSpPr>
        <p:spPr>
          <a:xfrm>
            <a:off x="6018119" y="1358731"/>
            <a:ext cx="2284187" cy="433742"/>
          </a:xfrm>
        </p:spPr>
        <p:txBody>
          <a:bodyPr/>
          <a:lstStyle/>
          <a:p>
            <a:r>
              <a:rPr lang="en-US" sz="1600" spc="0" dirty="0">
                <a:solidFill>
                  <a:srgbClr val="3AAD73"/>
                </a:solidFill>
                <a:latin typeface="Neris Light" panose="00000400000000000000" pitchFamily="50" charset="0"/>
              </a:rPr>
              <a:t>Future Oriented</a:t>
            </a:r>
          </a:p>
        </p:txBody>
      </p:sp>
      <p:sp>
        <p:nvSpPr>
          <p:cNvPr id="17" name="Text Placeholder 16">
            <a:extLst>
              <a:ext uri="{FF2B5EF4-FFF2-40B4-BE49-F238E27FC236}">
                <a16:creationId xmlns:a16="http://schemas.microsoft.com/office/drawing/2014/main" id="{7F1399DD-216F-4B27-A69A-69092EAB6CF5}"/>
              </a:ext>
            </a:extLst>
          </p:cNvPr>
          <p:cNvSpPr>
            <a:spLocks noGrp="1"/>
          </p:cNvSpPr>
          <p:nvPr>
            <p:ph type="body" sz="quarter" idx="29"/>
          </p:nvPr>
        </p:nvSpPr>
        <p:spPr>
          <a:xfrm>
            <a:off x="2297769" y="3602876"/>
            <a:ext cx="4176877" cy="410482"/>
          </a:xfrm>
          <a:noFill/>
        </p:spPr>
        <p:txBody>
          <a:bodyPr>
            <a:normAutofit/>
          </a:bodyPr>
          <a:lstStyle/>
          <a:p>
            <a:r>
              <a:rPr lang="en-US" sz="1600" dirty="0">
                <a:solidFill>
                  <a:srgbClr val="3AAD73"/>
                </a:solidFill>
                <a:latin typeface="Neris Light" panose="00000400000000000000" pitchFamily="50" charset="0"/>
              </a:rPr>
              <a:t>Multi-Method Study</a:t>
            </a:r>
          </a:p>
        </p:txBody>
      </p:sp>
      <p:sp>
        <p:nvSpPr>
          <p:cNvPr id="5" name="Title 4">
            <a:extLst>
              <a:ext uri="{FF2B5EF4-FFF2-40B4-BE49-F238E27FC236}">
                <a16:creationId xmlns:a16="http://schemas.microsoft.com/office/drawing/2014/main" id="{1B90D335-7691-4DFB-849E-2B5E19CDAF15}"/>
              </a:ext>
            </a:extLst>
          </p:cNvPr>
          <p:cNvSpPr>
            <a:spLocks noGrp="1"/>
          </p:cNvSpPr>
          <p:nvPr>
            <p:ph type="title"/>
          </p:nvPr>
        </p:nvSpPr>
        <p:spPr>
          <a:xfrm>
            <a:off x="177204" y="369565"/>
            <a:ext cx="2380526" cy="993775"/>
          </a:xfrm>
        </p:spPr>
        <p:txBody>
          <a:bodyPr/>
          <a:lstStyle/>
          <a:p>
            <a:pPr algn="r"/>
            <a:r>
              <a:rPr lang="en-US" sz="2800" dirty="0">
                <a:latin typeface="Neris Light" panose="00000400000000000000" pitchFamily="50" charset="0"/>
              </a:rPr>
              <a:t>Scientific</a:t>
            </a:r>
            <a:br>
              <a:rPr lang="en-US" sz="2800" dirty="0">
                <a:latin typeface="Neris Light" panose="00000400000000000000" pitchFamily="50" charset="0"/>
              </a:rPr>
            </a:br>
            <a:r>
              <a:rPr lang="en-US" sz="2800" dirty="0">
                <a:latin typeface="Neris Light" panose="00000400000000000000" pitchFamily="50" charset="0"/>
              </a:rPr>
              <a:t>Rigor</a:t>
            </a:r>
          </a:p>
        </p:txBody>
      </p:sp>
      <p:sp>
        <p:nvSpPr>
          <p:cNvPr id="6" name="Text Placeholder 5">
            <a:extLst>
              <a:ext uri="{FF2B5EF4-FFF2-40B4-BE49-F238E27FC236}">
                <a16:creationId xmlns:a16="http://schemas.microsoft.com/office/drawing/2014/main" id="{7011B2C7-9903-46A0-914E-BAD888FC9E08}"/>
              </a:ext>
            </a:extLst>
          </p:cNvPr>
          <p:cNvSpPr>
            <a:spLocks noGrp="1"/>
          </p:cNvSpPr>
          <p:nvPr>
            <p:ph type="body" sz="quarter" idx="13"/>
          </p:nvPr>
        </p:nvSpPr>
        <p:spPr>
          <a:xfrm>
            <a:off x="2718480" y="320145"/>
            <a:ext cx="5901646" cy="839769"/>
          </a:xfrm>
        </p:spPr>
        <p:txBody>
          <a:bodyPr/>
          <a:lstStyle/>
          <a:p>
            <a:pPr>
              <a:lnSpc>
                <a:spcPts val="2200"/>
              </a:lnSpc>
              <a:spcAft>
                <a:spcPts val="600"/>
              </a:spcAft>
            </a:pPr>
            <a:r>
              <a:rPr lang="en-US" sz="1200" dirty="0">
                <a:solidFill>
                  <a:srgbClr val="000000"/>
                </a:solidFill>
                <a:latin typeface="Neris Thin" panose="00000300000000000000" pitchFamily="50" charset="0"/>
              </a:rPr>
              <a:t>Since its inception in the 1950s, Keep America Beautiful has been at the forefront of research into litter and mismanaged waste across the globe, making the problems of litter transparent to all, and driving advances that help us understand the problem better.</a:t>
            </a:r>
          </a:p>
        </p:txBody>
      </p:sp>
      <p:graphicFrame>
        <p:nvGraphicFramePr>
          <p:cNvPr id="30" name="Table 30">
            <a:extLst>
              <a:ext uri="{FF2B5EF4-FFF2-40B4-BE49-F238E27FC236}">
                <a16:creationId xmlns:a16="http://schemas.microsoft.com/office/drawing/2014/main" id="{69DE545B-4882-493B-A763-872ABEB15F87}"/>
              </a:ext>
            </a:extLst>
          </p:cNvPr>
          <p:cNvGraphicFramePr>
            <a:graphicFrameLocks noGrp="1"/>
          </p:cNvGraphicFramePr>
          <p:nvPr>
            <p:extLst>
              <p:ext uri="{D42A27DB-BD31-4B8C-83A1-F6EECF244321}">
                <p14:modId xmlns:p14="http://schemas.microsoft.com/office/powerpoint/2010/main" val="3315137549"/>
              </p:ext>
            </p:extLst>
          </p:nvPr>
        </p:nvGraphicFramePr>
        <p:xfrm>
          <a:off x="2297769" y="4013358"/>
          <a:ext cx="4176878" cy="609600"/>
        </p:xfrm>
        <a:graphic>
          <a:graphicData uri="http://schemas.openxmlformats.org/drawingml/2006/table">
            <a:tbl>
              <a:tblPr firstRow="1" bandRow="1">
                <a:tableStyleId>{16D9F66E-5EB9-4882-86FB-DCBF35E3C3E4}</a:tableStyleId>
              </a:tblPr>
              <a:tblGrid>
                <a:gridCol w="2088439">
                  <a:extLst>
                    <a:ext uri="{9D8B030D-6E8A-4147-A177-3AD203B41FA5}">
                      <a16:colId xmlns:a16="http://schemas.microsoft.com/office/drawing/2014/main" val="3799898775"/>
                    </a:ext>
                  </a:extLst>
                </a:gridCol>
                <a:gridCol w="2088439">
                  <a:extLst>
                    <a:ext uri="{9D8B030D-6E8A-4147-A177-3AD203B41FA5}">
                      <a16:colId xmlns:a16="http://schemas.microsoft.com/office/drawing/2014/main" val="2440764013"/>
                    </a:ext>
                  </a:extLst>
                </a:gridCol>
              </a:tblGrid>
              <a:tr h="219892">
                <a:tc>
                  <a:txBody>
                    <a:bodyPr/>
                    <a:lstStyle/>
                    <a:p>
                      <a:pPr algn="ctr"/>
                      <a:r>
                        <a:rPr lang="en-US" sz="1400" b="0" dirty="0">
                          <a:solidFill>
                            <a:schemeClr val="bg1"/>
                          </a:solidFill>
                          <a:latin typeface="Neris Light" panose="00000400000000000000" pitchFamily="50" charset="0"/>
                        </a:rPr>
                        <a:t>Public Attitudes Survey</a:t>
                      </a:r>
                    </a:p>
                  </a:txBody>
                  <a:tcPr>
                    <a:solidFill>
                      <a:srgbClr val="3AAD73"/>
                    </a:solidFill>
                  </a:tcPr>
                </a:tc>
                <a:tc>
                  <a:txBody>
                    <a:bodyPr/>
                    <a:lstStyle/>
                    <a:p>
                      <a:pPr algn="ctr"/>
                      <a:r>
                        <a:rPr lang="en-US" sz="1400" b="0" dirty="0">
                          <a:solidFill>
                            <a:schemeClr val="bg1"/>
                          </a:solidFill>
                          <a:latin typeface="Neris Light" panose="00000400000000000000" pitchFamily="50" charset="0"/>
                        </a:rPr>
                        <a:t>Visible Litter Study</a:t>
                      </a:r>
                    </a:p>
                  </a:txBody>
                  <a:tcPr>
                    <a:solidFill>
                      <a:srgbClr val="3AAD73"/>
                    </a:solidFill>
                  </a:tcPr>
                </a:tc>
                <a:extLst>
                  <a:ext uri="{0D108BD9-81ED-4DB2-BD59-A6C34878D82A}">
                    <a16:rowId xmlns:a16="http://schemas.microsoft.com/office/drawing/2014/main" val="3512714044"/>
                  </a:ext>
                </a:extLst>
              </a:tr>
              <a:tr h="219892">
                <a:tc>
                  <a:txBody>
                    <a:bodyPr/>
                    <a:lstStyle/>
                    <a:p>
                      <a:pPr algn="ctr"/>
                      <a:r>
                        <a:rPr lang="en-US" sz="1400" b="0" dirty="0">
                          <a:solidFill>
                            <a:schemeClr val="tx1"/>
                          </a:solidFill>
                          <a:latin typeface="Neris Thin" panose="00000300000000000000" pitchFamily="50" charset="0"/>
                        </a:rPr>
                        <a:t>Financial Cost of Litter</a:t>
                      </a:r>
                    </a:p>
                  </a:txBody>
                  <a:tcPr/>
                </a:tc>
                <a:tc>
                  <a:txBody>
                    <a:bodyPr/>
                    <a:lstStyle/>
                    <a:p>
                      <a:pPr algn="ctr"/>
                      <a:r>
                        <a:rPr lang="en-US" sz="1400" b="0" dirty="0">
                          <a:solidFill>
                            <a:schemeClr val="tx1"/>
                          </a:solidFill>
                          <a:latin typeface="Neris Thin" panose="00000300000000000000" pitchFamily="50" charset="0"/>
                        </a:rPr>
                        <a:t>Behavioral Observations</a:t>
                      </a:r>
                    </a:p>
                  </a:txBody>
                  <a:tcPr/>
                </a:tc>
                <a:extLst>
                  <a:ext uri="{0D108BD9-81ED-4DB2-BD59-A6C34878D82A}">
                    <a16:rowId xmlns:a16="http://schemas.microsoft.com/office/drawing/2014/main" val="2078610920"/>
                  </a:ext>
                </a:extLst>
              </a:tr>
            </a:tbl>
          </a:graphicData>
        </a:graphic>
      </p:graphicFrame>
      <p:pic>
        <p:nvPicPr>
          <p:cNvPr id="31" name="Picture 30">
            <a:extLst>
              <a:ext uri="{FF2B5EF4-FFF2-40B4-BE49-F238E27FC236}">
                <a16:creationId xmlns:a16="http://schemas.microsoft.com/office/drawing/2014/main" id="{86D8728F-7AB5-4A70-A230-3DD1DA91B1BA}"/>
              </a:ext>
            </a:extLst>
          </p:cNvPr>
          <p:cNvPicPr>
            <a:picLocks/>
          </p:cNvPicPr>
          <p:nvPr/>
        </p:nvPicPr>
        <p:blipFill rotWithShape="1">
          <a:blip r:embed="rId5"/>
          <a:srcRect l="6978" r="9731"/>
          <a:stretch/>
        </p:blipFill>
        <p:spPr>
          <a:xfrm>
            <a:off x="3738728" y="1953614"/>
            <a:ext cx="1270432" cy="126683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36" name="TextBox 35">
            <a:extLst>
              <a:ext uri="{FF2B5EF4-FFF2-40B4-BE49-F238E27FC236}">
                <a16:creationId xmlns:a16="http://schemas.microsoft.com/office/drawing/2014/main" id="{AF75A1EC-3F4D-4B83-BF2C-B8A55AAA2711}"/>
              </a:ext>
            </a:extLst>
          </p:cNvPr>
          <p:cNvSpPr txBox="1"/>
          <p:nvPr/>
        </p:nvSpPr>
        <p:spPr>
          <a:xfrm>
            <a:off x="82879" y="4821687"/>
            <a:ext cx="5746421" cy="246221"/>
          </a:xfrm>
          <a:prstGeom prst="rect">
            <a:avLst/>
          </a:prstGeom>
          <a:noFill/>
        </p:spPr>
        <p:txBody>
          <a:bodyPr wrap="square" rtlCol="0">
            <a:spAutoFit/>
          </a:bodyPr>
          <a:lstStyle/>
          <a:p>
            <a:r>
              <a:rPr lang="en-US" sz="1000" dirty="0">
                <a:solidFill>
                  <a:schemeClr val="bg1">
                    <a:lumMod val="65000"/>
                  </a:schemeClr>
                </a:solidFill>
                <a:latin typeface="Neris Light" panose="00000400000000000000" pitchFamily="50" charset="0"/>
              </a:rPr>
              <a:t>Plastics: Problems and Solutions  •  Lessons from the KAB 2020 National Litter Study</a:t>
            </a:r>
          </a:p>
        </p:txBody>
      </p:sp>
      <p:grpSp>
        <p:nvGrpSpPr>
          <p:cNvPr id="37" name="Group 36">
            <a:extLst>
              <a:ext uri="{FF2B5EF4-FFF2-40B4-BE49-F238E27FC236}">
                <a16:creationId xmlns:a16="http://schemas.microsoft.com/office/drawing/2014/main" id="{ACB340E6-B224-4D32-9835-CA16F3E6EDF6}"/>
              </a:ext>
            </a:extLst>
          </p:cNvPr>
          <p:cNvGrpSpPr/>
          <p:nvPr/>
        </p:nvGrpSpPr>
        <p:grpSpPr>
          <a:xfrm>
            <a:off x="7086600" y="4821687"/>
            <a:ext cx="1924049" cy="246221"/>
            <a:chOff x="10170798" y="6466201"/>
            <a:chExt cx="1924049" cy="246221"/>
          </a:xfrm>
        </p:grpSpPr>
        <p:sp>
          <p:nvSpPr>
            <p:cNvPr id="38" name="TextBox 37">
              <a:extLst>
                <a:ext uri="{FF2B5EF4-FFF2-40B4-BE49-F238E27FC236}">
                  <a16:creationId xmlns:a16="http://schemas.microsoft.com/office/drawing/2014/main" id="{D7D7B49B-35EA-4E46-BF2B-B9FE5FA35451}"/>
                </a:ext>
              </a:extLst>
            </p:cNvPr>
            <p:cNvSpPr txBox="1"/>
            <p:nvPr/>
          </p:nvSpPr>
          <p:spPr>
            <a:xfrm>
              <a:off x="10170798" y="6466201"/>
              <a:ext cx="1668781" cy="246221"/>
            </a:xfrm>
            <a:prstGeom prst="rect">
              <a:avLst/>
            </a:prstGeom>
            <a:noFill/>
          </p:spPr>
          <p:txBody>
            <a:bodyPr wrap="square" rtlCol="0">
              <a:spAutoFit/>
            </a:bodyPr>
            <a:lstStyle/>
            <a:p>
              <a:pPr algn="r"/>
              <a:r>
                <a:rPr lang="en-US" sz="1000" dirty="0">
                  <a:solidFill>
                    <a:schemeClr val="bg1">
                      <a:lumMod val="65000"/>
                    </a:schemeClr>
                  </a:solidFill>
                  <a:latin typeface="Neris Light" panose="00000400000000000000" pitchFamily="50" charset="0"/>
                </a:rPr>
                <a:t>Keep America Beautiful</a:t>
              </a:r>
            </a:p>
          </p:txBody>
        </p:sp>
        <p:sp>
          <p:nvSpPr>
            <p:cNvPr id="39" name="TextBox 38">
              <a:extLst>
                <a:ext uri="{FF2B5EF4-FFF2-40B4-BE49-F238E27FC236}">
                  <a16:creationId xmlns:a16="http://schemas.microsoft.com/office/drawing/2014/main" id="{DE7158FA-CF1A-4A29-ADF4-AC7E24770355}"/>
                </a:ext>
              </a:extLst>
            </p:cNvPr>
            <p:cNvSpPr txBox="1"/>
            <p:nvPr/>
          </p:nvSpPr>
          <p:spPr>
            <a:xfrm>
              <a:off x="11635740" y="6466201"/>
              <a:ext cx="459107" cy="246221"/>
            </a:xfrm>
            <a:prstGeom prst="rect">
              <a:avLst/>
            </a:prstGeom>
            <a:noFill/>
          </p:spPr>
          <p:txBody>
            <a:bodyPr wrap="square" rtlCol="0">
              <a:spAutoFit/>
            </a:bodyPr>
            <a:lstStyle/>
            <a:p>
              <a:pPr algn="r"/>
              <a:r>
                <a:rPr lang="en-US" sz="1000" dirty="0">
                  <a:solidFill>
                    <a:schemeClr val="bg1">
                      <a:lumMod val="50000"/>
                    </a:schemeClr>
                  </a:solidFill>
                  <a:latin typeface="Neris Light" panose="00000400000000000000" pitchFamily="50" charset="0"/>
                </a:rPr>
                <a:t>02</a:t>
              </a:r>
            </a:p>
          </p:txBody>
        </p:sp>
      </p:grpSp>
    </p:spTree>
    <p:extLst>
      <p:ext uri="{BB962C8B-B14F-4D97-AF65-F5344CB8AC3E}">
        <p14:creationId xmlns:p14="http://schemas.microsoft.com/office/powerpoint/2010/main" val="2307175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D5C01-FAFD-41CC-98B3-98B9EA0358A7}"/>
              </a:ext>
            </a:extLst>
          </p:cNvPr>
          <p:cNvSpPr>
            <a:spLocks noGrp="1"/>
          </p:cNvSpPr>
          <p:nvPr>
            <p:ph type="title"/>
          </p:nvPr>
        </p:nvSpPr>
        <p:spPr>
          <a:xfrm>
            <a:off x="418957" y="372610"/>
            <a:ext cx="4291836" cy="2713490"/>
          </a:xfrm>
        </p:spPr>
        <p:txBody>
          <a:bodyPr/>
          <a:lstStyle/>
          <a:p>
            <a:r>
              <a:rPr lang="en-US" dirty="0"/>
              <a:t>Over 80 types of product litter tracked</a:t>
            </a:r>
            <a:br>
              <a:rPr lang="en-US" dirty="0"/>
            </a:br>
            <a:r>
              <a:rPr lang="en-US" dirty="0"/>
              <a:t> </a:t>
            </a:r>
            <a:br>
              <a:rPr lang="en-US" dirty="0"/>
            </a:br>
            <a:endParaRPr lang="en-US" dirty="0"/>
          </a:p>
        </p:txBody>
      </p:sp>
      <p:sp>
        <p:nvSpPr>
          <p:cNvPr id="16" name="Slide Number Placeholder 15">
            <a:extLst>
              <a:ext uri="{FF2B5EF4-FFF2-40B4-BE49-F238E27FC236}">
                <a16:creationId xmlns:a16="http://schemas.microsoft.com/office/drawing/2014/main" id="{01F26F66-3618-4506-806D-607D737BFA4D}"/>
              </a:ext>
            </a:extLst>
          </p:cNvPr>
          <p:cNvSpPr>
            <a:spLocks noGrp="1"/>
          </p:cNvSpPr>
          <p:nvPr>
            <p:ph type="sldNum" sz="quarter" idx="12"/>
          </p:nvPr>
        </p:nvSpPr>
        <p:spPr/>
        <p:txBody>
          <a:bodyPr/>
          <a:lstStyle/>
          <a:p>
            <a:r>
              <a:rPr lang="en-US" sz="800" dirty="0"/>
              <a:t>  </a:t>
            </a:r>
            <a:r>
              <a:rPr lang="en-US" sz="900" dirty="0"/>
              <a:t>Keep America Beautiful</a:t>
            </a:r>
            <a:endParaRPr lang="en-US" dirty="0"/>
          </a:p>
        </p:txBody>
      </p:sp>
      <p:graphicFrame>
        <p:nvGraphicFramePr>
          <p:cNvPr id="6" name="Object 5">
            <a:extLst>
              <a:ext uri="{FF2B5EF4-FFF2-40B4-BE49-F238E27FC236}">
                <a16:creationId xmlns:a16="http://schemas.microsoft.com/office/drawing/2014/main" id="{79E88F0C-C88E-4334-8B35-38C6C631F7AC}"/>
              </a:ext>
            </a:extLst>
          </p:cNvPr>
          <p:cNvGraphicFramePr>
            <a:graphicFrameLocks noChangeAspect="1"/>
          </p:cNvGraphicFramePr>
          <p:nvPr/>
        </p:nvGraphicFramePr>
        <p:xfrm>
          <a:off x="5004708" y="216495"/>
          <a:ext cx="3489552" cy="4444405"/>
        </p:xfrm>
        <a:graphic>
          <a:graphicData uri="http://schemas.openxmlformats.org/presentationml/2006/ole">
            <mc:AlternateContent xmlns:mc="http://schemas.openxmlformats.org/markup-compatibility/2006">
              <mc:Choice xmlns:v="urn:schemas-microsoft-com:vml" Requires="v">
                <p:oleObj name="Document" r:id="rId3" imgW="6414199" imgH="8168910" progId="Word.Document.12">
                  <p:embed/>
                </p:oleObj>
              </mc:Choice>
              <mc:Fallback>
                <p:oleObj name="Document" r:id="rId3" imgW="6414199" imgH="8168910" progId="Word.Document.12">
                  <p:embed/>
                  <p:pic>
                    <p:nvPicPr>
                      <p:cNvPr id="6" name="Object 5">
                        <a:extLst>
                          <a:ext uri="{FF2B5EF4-FFF2-40B4-BE49-F238E27FC236}">
                            <a16:creationId xmlns:a16="http://schemas.microsoft.com/office/drawing/2014/main" id="{79E88F0C-C88E-4334-8B35-38C6C631F7AC}"/>
                          </a:ext>
                        </a:extLst>
                      </p:cNvPr>
                      <p:cNvPicPr/>
                      <p:nvPr/>
                    </p:nvPicPr>
                    <p:blipFill>
                      <a:blip r:embed="rId4"/>
                      <a:stretch>
                        <a:fillRect/>
                      </a:stretch>
                    </p:blipFill>
                    <p:spPr>
                      <a:xfrm>
                        <a:off x="5004708" y="216495"/>
                        <a:ext cx="3489552" cy="4444405"/>
                      </a:xfrm>
                      <a:prstGeom prst="rect">
                        <a:avLst/>
                      </a:prstGeom>
                    </p:spPr>
                  </p:pic>
                </p:oleObj>
              </mc:Fallback>
            </mc:AlternateContent>
          </a:graphicData>
        </a:graphic>
      </p:graphicFrame>
      <p:sp>
        <p:nvSpPr>
          <p:cNvPr id="8" name="Content Placeholder 3">
            <a:extLst>
              <a:ext uri="{FF2B5EF4-FFF2-40B4-BE49-F238E27FC236}">
                <a16:creationId xmlns:a16="http://schemas.microsoft.com/office/drawing/2014/main" id="{201D16CF-9BC7-45F8-88CB-0F60D1BDD638}"/>
              </a:ext>
            </a:extLst>
          </p:cNvPr>
          <p:cNvSpPr>
            <a:spLocks noGrp="1"/>
          </p:cNvSpPr>
          <p:nvPr>
            <p:ph sz="half" idx="1"/>
          </p:nvPr>
        </p:nvSpPr>
        <p:spPr>
          <a:xfrm>
            <a:off x="418957" y="1437748"/>
            <a:ext cx="3632685" cy="2807821"/>
          </a:xfrm>
        </p:spPr>
        <p:txBody>
          <a:bodyPr>
            <a:normAutofit/>
          </a:bodyPr>
          <a:lstStyle/>
          <a:p>
            <a:r>
              <a:rPr lang="en-US" dirty="0"/>
              <a:t>Includes material composition of products</a:t>
            </a:r>
          </a:p>
          <a:p>
            <a:r>
              <a:rPr lang="en-US" dirty="0"/>
              <a:t>Enables tracking from 2009 results*</a:t>
            </a:r>
          </a:p>
          <a:p>
            <a:r>
              <a:rPr lang="en-US" dirty="0"/>
              <a:t>Quantifying emergent litter problems</a:t>
            </a:r>
          </a:p>
          <a:p>
            <a:pPr lvl="1"/>
            <a:r>
              <a:rPr lang="en-US" dirty="0"/>
              <a:t>PPE</a:t>
            </a:r>
          </a:p>
          <a:p>
            <a:pPr lvl="1"/>
            <a:r>
              <a:rPr lang="en-US" dirty="0"/>
              <a:t>E-cigarettes</a:t>
            </a:r>
          </a:p>
          <a:p>
            <a:pPr marL="0" indent="0">
              <a:buNone/>
            </a:pPr>
            <a:endParaRPr lang="en-US" dirty="0"/>
          </a:p>
        </p:txBody>
      </p:sp>
      <p:sp>
        <p:nvSpPr>
          <p:cNvPr id="11" name="Slide Number Placeholder 4">
            <a:extLst>
              <a:ext uri="{FF2B5EF4-FFF2-40B4-BE49-F238E27FC236}">
                <a16:creationId xmlns:a16="http://schemas.microsoft.com/office/drawing/2014/main" id="{28A08409-19E6-4B39-A60B-F6CEC05F3AAB}"/>
              </a:ext>
            </a:extLst>
          </p:cNvPr>
          <p:cNvSpPr txBox="1">
            <a:spLocks/>
          </p:cNvSpPr>
          <p:nvPr/>
        </p:nvSpPr>
        <p:spPr>
          <a:xfrm>
            <a:off x="89807" y="4245569"/>
            <a:ext cx="1004090" cy="274637"/>
          </a:xfrm>
          <a:prstGeom prst="rect">
            <a:avLst/>
          </a:prstGeom>
        </p:spPr>
        <p:txBody>
          <a:bodyPr vert="horz" lIns="91440" tIns="45720" rIns="91440" bIns="45720" rtlCol="0" anchor="ctr">
            <a:normAutofit/>
          </a:bodyPr>
          <a:lstStyle>
            <a:defPPr>
              <a:defRPr lang="en-US"/>
            </a:defPPr>
            <a:lvl1pPr marL="0" algn="r" defTabSz="914306" rtl="0" eaLnBrk="1" latinLnBrk="0" hangingPunct="1">
              <a:defRPr sz="1000" b="0" i="0" kern="1200">
                <a:solidFill>
                  <a:schemeClr val="accent5"/>
                </a:solidFill>
                <a:latin typeface="Calibri" panose="020F0502020204030204" pitchFamily="34" charset="0"/>
                <a:ea typeface="+mn-ea"/>
                <a:cs typeface="Calibri" panose="020F0502020204030204" pitchFamily="34" charset="0"/>
              </a:defRPr>
            </a:lvl1pPr>
            <a:lvl2pPr marL="457154" algn="l" defTabSz="914306" rtl="0" eaLnBrk="1" latinLnBrk="0" hangingPunct="1">
              <a:defRPr sz="1799" kern="1200">
                <a:solidFill>
                  <a:schemeClr val="tx1"/>
                </a:solidFill>
                <a:latin typeface="+mn-lt"/>
                <a:ea typeface="+mn-ea"/>
                <a:cs typeface="+mn-cs"/>
              </a:defRPr>
            </a:lvl2pPr>
            <a:lvl3pPr marL="914306" algn="l" defTabSz="914306" rtl="0" eaLnBrk="1" latinLnBrk="0" hangingPunct="1">
              <a:defRPr sz="1799" kern="1200">
                <a:solidFill>
                  <a:schemeClr val="tx1"/>
                </a:solidFill>
                <a:latin typeface="+mn-lt"/>
                <a:ea typeface="+mn-ea"/>
                <a:cs typeface="+mn-cs"/>
              </a:defRPr>
            </a:lvl3pPr>
            <a:lvl4pPr marL="1371460" algn="l" defTabSz="914306" rtl="0" eaLnBrk="1" latinLnBrk="0" hangingPunct="1">
              <a:defRPr sz="1799" kern="1200">
                <a:solidFill>
                  <a:schemeClr val="tx1"/>
                </a:solidFill>
                <a:latin typeface="+mn-lt"/>
                <a:ea typeface="+mn-ea"/>
                <a:cs typeface="+mn-cs"/>
              </a:defRPr>
            </a:lvl4pPr>
            <a:lvl5pPr marL="1828612" algn="l" defTabSz="914306" rtl="0" eaLnBrk="1" latinLnBrk="0" hangingPunct="1">
              <a:defRPr sz="1799" kern="1200">
                <a:solidFill>
                  <a:schemeClr val="tx1"/>
                </a:solidFill>
                <a:latin typeface="+mn-lt"/>
                <a:ea typeface="+mn-ea"/>
                <a:cs typeface="+mn-cs"/>
              </a:defRPr>
            </a:lvl5pPr>
            <a:lvl6pPr marL="2285766" algn="l" defTabSz="914306" rtl="0" eaLnBrk="1" latinLnBrk="0" hangingPunct="1">
              <a:defRPr sz="1799" kern="1200">
                <a:solidFill>
                  <a:schemeClr val="tx1"/>
                </a:solidFill>
                <a:latin typeface="+mn-lt"/>
                <a:ea typeface="+mn-ea"/>
                <a:cs typeface="+mn-cs"/>
              </a:defRPr>
            </a:lvl6pPr>
            <a:lvl7pPr marL="2742919" algn="l" defTabSz="914306" rtl="0" eaLnBrk="1" latinLnBrk="0" hangingPunct="1">
              <a:defRPr sz="1799" kern="1200">
                <a:solidFill>
                  <a:schemeClr val="tx1"/>
                </a:solidFill>
                <a:latin typeface="+mn-lt"/>
                <a:ea typeface="+mn-ea"/>
                <a:cs typeface="+mn-cs"/>
              </a:defRPr>
            </a:lvl7pPr>
            <a:lvl8pPr marL="3200072" algn="l" defTabSz="914306" rtl="0" eaLnBrk="1" latinLnBrk="0" hangingPunct="1">
              <a:defRPr sz="1799" kern="1200">
                <a:solidFill>
                  <a:schemeClr val="tx1"/>
                </a:solidFill>
                <a:latin typeface="+mn-lt"/>
                <a:ea typeface="+mn-ea"/>
                <a:cs typeface="+mn-cs"/>
              </a:defRPr>
            </a:lvl8pPr>
            <a:lvl9pPr marL="3657226" algn="l" defTabSz="914306" rtl="0" eaLnBrk="1" latinLnBrk="0" hangingPunct="1">
              <a:defRPr sz="1799" kern="1200">
                <a:solidFill>
                  <a:schemeClr val="tx1"/>
                </a:solidFill>
                <a:latin typeface="+mn-lt"/>
                <a:ea typeface="+mn-ea"/>
                <a:cs typeface="+mn-cs"/>
              </a:defRPr>
            </a:lvl9pPr>
          </a:lstStyle>
          <a:p>
            <a:pPr>
              <a:spcAft>
                <a:spcPts val="600"/>
              </a:spcAft>
            </a:pPr>
            <a:r>
              <a:rPr lang="en-US" sz="800" dirty="0"/>
              <a:t>  </a:t>
            </a:r>
            <a:r>
              <a:rPr lang="en-US" sz="800" dirty="0">
                <a:solidFill>
                  <a:schemeClr val="bg2">
                    <a:lumMod val="50000"/>
                  </a:schemeClr>
                </a:solidFill>
              </a:rPr>
              <a:t>*Roadways only</a:t>
            </a:r>
          </a:p>
        </p:txBody>
      </p:sp>
    </p:spTree>
    <p:extLst>
      <p:ext uri="{BB962C8B-B14F-4D97-AF65-F5344CB8AC3E}">
        <p14:creationId xmlns:p14="http://schemas.microsoft.com/office/powerpoint/2010/main" val="1319548465"/>
      </p:ext>
    </p:extLst>
  </p:cSld>
  <p:clrMapOvr>
    <a:masterClrMapping/>
  </p:clrMapOvr>
</p:sld>
</file>

<file path=ppt/theme/theme1.xml><?xml version="1.0" encoding="utf-8"?>
<a:theme xmlns:a="http://schemas.openxmlformats.org/drawingml/2006/main" name="Custom Design">
  <a:themeElements>
    <a:clrScheme name="KAB Colors">
      <a:dk1>
        <a:srgbClr val="111E21"/>
      </a:dk1>
      <a:lt1>
        <a:sysClr val="window" lastClr="FFFFFF"/>
      </a:lt1>
      <a:dk2>
        <a:srgbClr val="687579"/>
      </a:dk2>
      <a:lt2>
        <a:srgbClr val="E7E6E6"/>
      </a:lt2>
      <a:accent1>
        <a:srgbClr val="439AC2"/>
      </a:accent1>
      <a:accent2>
        <a:srgbClr val="3AAD73"/>
      </a:accent2>
      <a:accent3>
        <a:srgbClr val="E65847"/>
      </a:accent3>
      <a:accent4>
        <a:srgbClr val="FFFFFF"/>
      </a:accent4>
      <a:accent5>
        <a:srgbClr val="000000"/>
      </a:accent5>
      <a:accent6>
        <a:srgbClr val="ECEFF0"/>
      </a:accent6>
      <a:hlink>
        <a:srgbClr val="0563C1"/>
      </a:hlink>
      <a:folHlink>
        <a:srgbClr val="F99D2E"/>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_PPTTemplate-1.23.2020" id="{33B02275-3E9F-4A9F-94AE-D64DA67889DF}" vid="{99AF2969-6F55-4874-92A0-4ED061878EB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B5487ADBB87749B5D38597346E56A1" ma:contentTypeVersion="13" ma:contentTypeDescription="Create a new document." ma:contentTypeScope="" ma:versionID="a82a68dbcd54480a14a34f5fbc2aa408">
  <xsd:schema xmlns:xsd="http://www.w3.org/2001/XMLSchema" xmlns:xs="http://www.w3.org/2001/XMLSchema" xmlns:p="http://schemas.microsoft.com/office/2006/metadata/properties" xmlns:ns3="d16f6ef5-90f0-4087-a7c7-2e070c2cebef" xmlns:ns4="0eb858aa-27fb-41ab-99d8-3f49272a41b5" targetNamespace="http://schemas.microsoft.com/office/2006/metadata/properties" ma:root="true" ma:fieldsID="5e5288a535f57f28b4677938942c5bc0" ns3:_="" ns4:_="">
    <xsd:import namespace="d16f6ef5-90f0-4087-a7c7-2e070c2cebef"/>
    <xsd:import namespace="0eb858aa-27fb-41ab-99d8-3f49272a41b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6f6ef5-90f0-4087-a7c7-2e070c2ceb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eb858aa-27fb-41ab-99d8-3f49272a41b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9E6FDF0-C4EA-4471-9B4C-F1E5B24AAD3D}">
  <ds:schemaRefs>
    <ds:schemaRef ds:uri="0eb858aa-27fb-41ab-99d8-3f49272a41b5"/>
    <ds:schemaRef ds:uri="d16f6ef5-90f0-4087-a7c7-2e070c2cebe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807DD72-85B7-4DB9-AF65-168D227662CA}">
  <ds:schemaRefs>
    <ds:schemaRef ds:uri="http://schemas.microsoft.com/sharepoint/v3/contenttype/forms"/>
  </ds:schemaRefs>
</ds:datastoreItem>
</file>

<file path=customXml/itemProps3.xml><?xml version="1.0" encoding="utf-8"?>
<ds:datastoreItem xmlns:ds="http://schemas.openxmlformats.org/officeDocument/2006/customXml" ds:itemID="{3B2BC2B9-1B1F-479E-947A-3B3738F71F2E}">
  <ds:schemaRefs>
    <ds:schemaRef ds:uri="http://purl.org/dc/terms/"/>
    <ds:schemaRef ds:uri="http://purl.org/dc/elements/1.1/"/>
    <ds:schemaRef ds:uri="http://www.w3.org/XML/1998/namespace"/>
    <ds:schemaRef ds:uri="http://schemas.microsoft.com/office/2006/metadata/properties"/>
    <ds:schemaRef ds:uri="http://schemas.microsoft.com/office/2006/documentManagement/types"/>
    <ds:schemaRef ds:uri="0eb858aa-27fb-41ab-99d8-3f49272a41b5"/>
    <ds:schemaRef ds:uri="http://purl.org/dc/dcmitype/"/>
    <ds:schemaRef ds:uri="http://schemas.microsoft.com/office/infopath/2007/PartnerControls"/>
    <ds:schemaRef ds:uri="http://schemas.openxmlformats.org/package/2006/metadata/core-properties"/>
    <ds:schemaRef ds:uri="d16f6ef5-90f0-4087-a7c7-2e070c2cebef"/>
  </ds:schemaRefs>
</ds:datastoreItem>
</file>

<file path=docProps/app.xml><?xml version="1.0" encoding="utf-8"?>
<Properties xmlns="http://schemas.openxmlformats.org/officeDocument/2006/extended-properties" xmlns:vt="http://schemas.openxmlformats.org/officeDocument/2006/docPropsVTypes">
  <Template/>
  <TotalTime>21444</TotalTime>
  <Words>1307</Words>
  <Application>Microsoft Office PowerPoint</Application>
  <PresentationFormat>On-screen Show (16:9)</PresentationFormat>
  <Paragraphs>255</Paragraphs>
  <Slides>25</Slides>
  <Notes>23</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6" baseType="lpstr">
      <vt:lpstr>Calibri</vt:lpstr>
      <vt:lpstr>Neris Black</vt:lpstr>
      <vt:lpstr>Neris Thin</vt:lpstr>
      <vt:lpstr>Neris Light</vt:lpstr>
      <vt:lpstr>Neris SemiBold</vt:lpstr>
      <vt:lpstr>Arial</vt:lpstr>
      <vt:lpstr>Calibri Light</vt:lpstr>
      <vt:lpstr>Wingdings</vt:lpstr>
      <vt:lpstr>Corbel</vt:lpstr>
      <vt:lpstr>Custom Design</vt:lpstr>
      <vt:lpstr>Document</vt:lpstr>
      <vt:lpstr>2021 Keep Louisiana Beautiful Conference</vt:lpstr>
      <vt:lpstr>About Keep America Beautiful</vt:lpstr>
      <vt:lpstr>Where &amp; How We Do It: We are Where You Are</vt:lpstr>
      <vt:lpstr>Why Litter Research Matters</vt:lpstr>
      <vt:lpstr>Half a Century of Litter Research </vt:lpstr>
      <vt:lpstr>Addressing litter is part of the solution to:</vt:lpstr>
      <vt:lpstr>Keep America Beautiful 2020 National Litter Study</vt:lpstr>
      <vt:lpstr>Scientific Rigor</vt:lpstr>
      <vt:lpstr>Over 80 types of product litter tracked   </vt:lpstr>
      <vt:lpstr>Incredibly Rich Set of Data Features</vt:lpstr>
      <vt:lpstr>PowerPoint Presentation</vt:lpstr>
      <vt:lpstr>PowerPoint Presentation</vt:lpstr>
      <vt:lpstr>Top 10 Most Littered Products in the United States  (Roadways and Waterways Combined)</vt:lpstr>
      <vt:lpstr>MATERIAL COMPOSITION: More Litter Composed of PLASTIC than Other Materials</vt:lpstr>
      <vt:lpstr>PowerPoint Presentation</vt:lpstr>
      <vt:lpstr>Implementing Solutions</vt:lpstr>
      <vt:lpstr>KAB Model for Change</vt:lpstr>
      <vt:lpstr>Integrating Solutions</vt:lpstr>
      <vt:lpstr>Implementing Solutions Along Roadways &amp; Waterways</vt:lpstr>
      <vt:lpstr>Key Issues</vt:lpstr>
      <vt:lpstr>Ongoing Topics</vt:lpstr>
      <vt:lpstr>Measuring Progress in Communities</vt:lpstr>
      <vt:lpstr>Community Litter Application (in testing)</vt:lpstr>
      <vt:lpstr>How do you want to drive change?</vt:lpstr>
      <vt:lpstr>Let’s take a step towards a more beautiful future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Scott, PhD</dc:creator>
  <cp:lastModifiedBy>David Scott, PhD</cp:lastModifiedBy>
  <cp:revision>131</cp:revision>
  <cp:lastPrinted>2021-01-15T14:23:13Z</cp:lastPrinted>
  <dcterms:created xsi:type="dcterms:W3CDTF">2021-01-13T01:28:10Z</dcterms:created>
  <dcterms:modified xsi:type="dcterms:W3CDTF">2021-10-01T18:58:15Z</dcterms:modified>
</cp:coreProperties>
</file>