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3.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4.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anda Waddle" initials="" lastIdx="4" clrIdx="0"/>
  <p:cmAuthor id="1" name="Catherine Comeaux"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1712"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8-30T22:20:46.335" idx="1">
    <p:pos x="6000" y="0"/>
    <p:text>Overall I think this talk is great but I do have a few comments......
1. I think you should add our names on slide 1 and maybe again on the last slide with at least your email address so that they can contact you if anyone wants more information. You can add my email too if you wish - either way is fine.
2. I think that while these colors are great and it will grab their attention that this presentation lacks consistency with the design - colors and font. Maybe I'm just old fashion but I enjoy consistent (possibly boring) slides with consistent text. This is your presentation so please make it how you want it to look, I'm just letting you know my thoughts...
3. Are you going to go beyond mentioning No Waste Louisiana or No Waste Lafayette?  Just curious? Maybe you could add the logo to the last slide and that they can find NWL on fb? I like the last slide to be contact info and info on who you represent or where you could go for more info, again just me you make this how you want.</p:text>
  </p:cm>
  <p:cm authorId="1" dt="2017-08-30T21:57:39.197" idx="1">
    <p:pos x="6000" y="100"/>
    <p:text>Do you have any images from the milk jug project April 2016?  Me in the cow
suit?  Or some kids dumping milk?</p:text>
  </p:cm>
  <p:cm authorId="0" dt="2017-08-30T22:20:46.335" idx="2">
    <p:pos x="6000" y="200"/>
    <p:text>Sure, let me look....</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7-08-31T16:06:41.006" idx="2">
    <p:pos x="6000" y="0"/>
    <p:text>Amanda, I used Ms. Yerino's comment (in notes for this slide) to extrapolate what LPSS "saved" by recycling 2016-2017.  Is my math correct?  I just multiplied by 38.28 and rounded off - but can you do that for kilowatts of energy?  Does it make sense?</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7-08-29T13:17:24.395" idx="3">
    <p:pos x="6000" y="0"/>
    <p:text>These are great pictures, Catherine!</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7-08-29T15:24:11.496" idx="4">
    <p:pos x="6000" y="0"/>
    <p:text>I think combining #4 &amp; #5 in slide 10 is great. I will get up and talk through slides 6-10 and then get back down and you complete the talk....that is the plan how I see it, is that correct? If so that is great.</p:text>
  </p:cm>
  <p:cm authorId="1" dt="2017-08-29T15:24:11.496" idx="3">
    <p:pos x="6000" y="100"/>
    <p:text>Yes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60939254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0" rtl="0">
              <a:lnSpc>
                <a:spcPct val="120000"/>
              </a:lnSpc>
              <a:spcBef>
                <a:spcPts val="1400"/>
              </a:spcBef>
              <a:spcAft>
                <a:spcPts val="1400"/>
              </a:spcAft>
              <a:buNone/>
            </a:pPr>
            <a:r>
              <a:rPr lang="en" sz="1000">
                <a:highlight>
                  <a:srgbClr val="FFFFFF"/>
                </a:highlight>
                <a:latin typeface="Verdana"/>
                <a:ea typeface="Verdana"/>
                <a:cs typeface="Verdana"/>
                <a:sym typeface="Verdana"/>
              </a:rPr>
              <a:t>Hello, I am Catherine Comeaux, a Lafayette Parish Public School parent and a member of No Waste LA.  Last year, Amanda Waddle also a member of No Waste LA and a former LPSS parent spoke to this event about the then brand new recycling services being implemented in 20 school and office sites in the Lafayette Parish Public School System as part of the new  waste management contract for the schools.  The day of her talk was the actual day on which our daughters’ school, Woodvale received their recycling dumpster.</a:t>
            </a:r>
          </a:p>
          <a:p>
            <a:pPr marL="457200" lvl="0" indent="0" rtl="0">
              <a:lnSpc>
                <a:spcPct val="120000"/>
              </a:lnSpc>
              <a:spcBef>
                <a:spcPts val="0"/>
              </a:spcBef>
              <a:spcAft>
                <a:spcPts val="1400"/>
              </a:spcAft>
              <a:buNone/>
            </a:pPr>
            <a:r>
              <a:rPr lang="en" sz="1000">
                <a:highlight>
                  <a:srgbClr val="FFFFFF"/>
                </a:highlight>
                <a:latin typeface="Verdana"/>
                <a:ea typeface="Verdana"/>
                <a:cs typeface="Verdana"/>
                <a:sym typeface="Verdana"/>
              </a:rPr>
              <a:t>We are here today to let you know how the first year went - how the program was implemented, its successes and challenges as well as the opportunities for education which it has provided.  </a:t>
            </a:r>
          </a:p>
          <a:p>
            <a:pPr lvl="0" rtl="0">
              <a:lnSpc>
                <a:spcPct val="115000"/>
              </a:lnSpc>
              <a:spcBef>
                <a:spcPts val="0"/>
              </a:spcBef>
              <a:buNone/>
            </a:pPr>
            <a:endParaRPr sz="1000">
              <a:highlight>
                <a:srgbClr val="FFFFFF"/>
              </a:highlight>
              <a:latin typeface="Verdana"/>
              <a:ea typeface="Verdana"/>
              <a:cs typeface="Verdana"/>
              <a:sym typeface="Verdana"/>
            </a:endParaRPr>
          </a:p>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5" name="Shape 3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0" rtl="0">
              <a:lnSpc>
                <a:spcPct val="120000"/>
              </a:lnSpc>
              <a:spcBef>
                <a:spcPts val="0"/>
              </a:spcBef>
              <a:spcAft>
                <a:spcPts val="1400"/>
              </a:spcAft>
              <a:buNone/>
            </a:pPr>
            <a:r>
              <a:rPr lang="en" sz="1000">
                <a:solidFill>
                  <a:srgbClr val="26282A"/>
                </a:solidFill>
              </a:rPr>
              <a:t> Very infrequently regular "trash" was placed in the recycle dumpster. This happened a couple times by the after school group who was either unaware or just didn't notice.  Contamination occasionally occurred (although WM said that the schools recycling was the most uncontaminated that they picked up). Plastic film or soft plastics were placed in the recycled bin occasionally and sometimes the large metal tin cans were not rinsed out enough. This was infrequent and a friendly reminder was all that it took, until it happened again and then a reminder occurred.</a:t>
            </a:r>
          </a:p>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0" rtl="0">
              <a:lnSpc>
                <a:spcPct val="120000"/>
              </a:lnSpc>
              <a:spcBef>
                <a:spcPts val="0"/>
              </a:spcBef>
              <a:spcAft>
                <a:spcPts val="1400"/>
              </a:spcAft>
              <a:buNone/>
            </a:pPr>
            <a:r>
              <a:rPr lang="en" sz="1000">
                <a:solidFill>
                  <a:srgbClr val="26282A"/>
                </a:solidFill>
              </a:rPr>
              <a:t>One of the broader challenges is to refocus on the goal which recycling is supposed to address:  the reduction of waste going to landfills and incenerators.  The goal is NOT to recycle MORE but to waste less.  It is in this that we find the educational opportunities.</a:t>
            </a:r>
          </a:p>
          <a:p>
            <a:pPr lvl="0" rtl="0">
              <a:lnSpc>
                <a:spcPct val="115000"/>
              </a:lnSpc>
              <a:spcBef>
                <a:spcPts val="0"/>
              </a:spcBef>
              <a:buNone/>
            </a:pPr>
            <a:endParaRPr sz="1000">
              <a:solidFill>
                <a:srgbClr val="26282A"/>
              </a:solidFill>
            </a:endParaRPr>
          </a:p>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6" name="Shape 34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20000"/>
              </a:lnSpc>
              <a:spcBef>
                <a:spcPts val="0"/>
              </a:spcBef>
              <a:buNone/>
            </a:pPr>
            <a:r>
              <a:rPr lang="en" sz="1000">
                <a:highlight>
                  <a:srgbClr val="FFFFFF"/>
                </a:highlight>
                <a:latin typeface="Verdana"/>
                <a:ea typeface="Verdana"/>
                <a:cs typeface="Verdana"/>
                <a:sym typeface="Verdana"/>
              </a:rPr>
              <a:t>In the Cafeteria:  The usage of durable plates and silverware in school cafeterias is becoming less common across the US.  While our school district continues to use them, they are often left on the shelves in favor of Styrofoam plates and plastic utensils.  Broken dishwashing equipment and lack of staff are often cited as grounds for turning to Styrofoam.  As students eat on and throw away a product that is highly toxic to produce and eternally pernicious in the environment, they learn that this is acceptable for convenience.  Highlighting and promoting the use of durables would reinforce the REUSE aspect of waste reduction.</a:t>
            </a:r>
          </a:p>
          <a:p>
            <a:pPr marL="0" lvl="0" indent="0" rtl="0">
              <a:lnSpc>
                <a:spcPct val="120000"/>
              </a:lnSpc>
              <a:spcBef>
                <a:spcPts val="0"/>
              </a:spcBef>
              <a:buNone/>
            </a:pPr>
            <a:r>
              <a:rPr lang="en" sz="1000">
                <a:highlight>
                  <a:srgbClr val="FFFFFF"/>
                </a:highlight>
                <a:latin typeface="Verdana"/>
                <a:ea typeface="Verdana"/>
                <a:cs typeface="Verdana"/>
                <a:sym typeface="Verdana"/>
              </a:rPr>
              <a:t>Another LPSS tradition that we need to highlight is the continued practice of scratch cooking when the trend across the nation is moving towards more pre-prepared foods with lots of excess packaging involved.</a:t>
            </a:r>
          </a:p>
          <a:p>
            <a:pPr lvl="0" rtl="0">
              <a:lnSpc>
                <a:spcPct val="120000"/>
              </a:lnSpc>
              <a:spcBef>
                <a:spcPts val="0"/>
              </a:spcBef>
              <a:buNone/>
            </a:pPr>
            <a:r>
              <a:rPr lang="en">
                <a:highlight>
                  <a:srgbClr val="FFFFFF"/>
                </a:highlight>
              </a:rPr>
              <a:t> </a:t>
            </a:r>
          </a:p>
          <a:p>
            <a:pPr lvl="0" rtl="0">
              <a:lnSpc>
                <a:spcPct val="115000"/>
              </a:lnSpc>
              <a:spcBef>
                <a:spcPts val="0"/>
              </a:spcBef>
              <a:buNone/>
            </a:pPr>
            <a:endParaRPr sz="1000">
              <a:highlight>
                <a:srgbClr val="FFFFFF"/>
              </a:highlight>
              <a:latin typeface="Verdana"/>
              <a:ea typeface="Verdana"/>
              <a:cs typeface="Verdana"/>
              <a:sym typeface="Verdana"/>
            </a:endParaRPr>
          </a:p>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3" name="Shape 35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20000"/>
              </a:lnSpc>
              <a:spcBef>
                <a:spcPts val="0"/>
              </a:spcBef>
              <a:buNone/>
            </a:pPr>
            <a:r>
              <a:rPr lang="en" sz="1000">
                <a:highlight>
                  <a:srgbClr val="FFFFFF"/>
                </a:highlight>
                <a:latin typeface="Verdana"/>
                <a:ea typeface="Verdana"/>
                <a:cs typeface="Verdana"/>
                <a:sym typeface="Verdana"/>
              </a:rPr>
              <a:t>In the school yard:  According to LPSS policy, all yard waste from schools is to be picked up and taken to the city’s yard waste composting facility so as not to take up space in the dumpster and end up in the landfill.  The city composting facility also offers the finished compost for free to use as mulch.  The use of this compost on school campus would be a perfect example of a closed loop recycling system and an opportunity for educating the students about using recycled products.</a:t>
            </a:r>
          </a:p>
          <a:p>
            <a:pPr lvl="0" rtl="0">
              <a:lnSpc>
                <a:spcPct val="115000"/>
              </a:lnSpc>
              <a:spcBef>
                <a:spcPts val="0"/>
              </a:spcBef>
              <a:buNone/>
            </a:pPr>
            <a:endParaRPr sz="1000">
              <a:highlight>
                <a:srgbClr val="FFFFFF"/>
              </a:highlight>
              <a:latin typeface="Verdana"/>
              <a:ea typeface="Verdana"/>
              <a:cs typeface="Verdana"/>
              <a:sym typeface="Verdana"/>
            </a:endParaRPr>
          </a:p>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2" name="Shape 3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0" rtl="0">
              <a:lnSpc>
                <a:spcPct val="120000"/>
              </a:lnSpc>
              <a:spcBef>
                <a:spcPts val="0"/>
              </a:spcBef>
              <a:spcAft>
                <a:spcPts val="1400"/>
              </a:spcAft>
              <a:buNone/>
            </a:pPr>
            <a:r>
              <a:rPr lang="en" sz="1000">
                <a:highlight>
                  <a:srgbClr val="FFFFFF"/>
                </a:highlight>
                <a:latin typeface="Verdana"/>
                <a:ea typeface="Verdana"/>
                <a:cs typeface="Verdana"/>
                <a:sym typeface="Verdana"/>
              </a:rPr>
              <a:t>While students are throwing their used papers  in the classroom recycling bin they are learning why this is important through Rocksey’s Toolbox which Project Front Yard, in conjunction with Keep Louisiana Beautiful and Keep Lafayette Beautiful offers to Lafayette Parish schools.  It’s a free environmental education curriculum:  Rocksey’s Toolbox, Keep Louisiana Beautiful’s education program contains 10 environmental lesson plans, hands-on activities for a variety of grade levels, fun activity sheets, GLE matches, and additional resources. Topics include; defining litter, timeline of trash, litter decomposition, watershed, clean water, effects on wildlife, plastics, reducing, reusing, recycling and civic responsibility.</a:t>
            </a:r>
          </a:p>
          <a:p>
            <a:pPr lvl="0" rtl="0">
              <a:lnSpc>
                <a:spcPct val="115000"/>
              </a:lnSpc>
              <a:spcBef>
                <a:spcPts val="0"/>
              </a:spcBef>
              <a:buNone/>
            </a:pPr>
            <a:endParaRPr sz="1000">
              <a:highlight>
                <a:srgbClr val="FFFFFF"/>
              </a:highlight>
              <a:latin typeface="Verdana"/>
              <a:ea typeface="Verdana"/>
              <a:cs typeface="Verdana"/>
              <a:sym typeface="Verdana"/>
            </a:endParaRPr>
          </a:p>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With the school system’s implementation of district wide recycling, they have made an important step in moving the entire community forward in the realm of waste reduction - through actual practice as well as by educating students who will affect future policies and goals of our state.  The challenge will be to improve recycling and look to other means of reducing the amount of waste going to landfills.   As I stated in my introduction, I am a founding member of No Waste Louisiana and head up the Lafayette Chapter which closely follows waste reduction in the Lafayette area.  We have a No Waste Lafayette page which can be found on FB.  I can be reached at this email address should you have any waste reduction solutions to share.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000">
                <a:latin typeface="Verdana"/>
                <a:ea typeface="Verdana"/>
                <a:cs typeface="Verdana"/>
                <a:sym typeface="Verdana"/>
              </a:rPr>
              <a:t>Prior to the current recycling contract with Waste Management, there were various recycling efforts made at several LPSS schools. Informal inquiries tell us that some schools had volunteered a few years ago for a pilot recycling program that the previous waste handler provided at no extra charge to the district.  But as costs rose, the schools were told they would have to start paying for the recycling service and many of them were unable to do so.  One school, Lafayette High, through the diligent efforts of faculty and staff, was able to find the funding and support to be able to continue the service.    But other schools did not.  Some teachers would carry recyclables home in their cars.  Parents like Amanda and I even started the pilot program Amanda spoke of last year which yielded data to help us convince the school board that they needed to put recycling into their waste management contract.</a:t>
            </a:r>
          </a:p>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0" rtl="0">
              <a:lnSpc>
                <a:spcPct val="120000"/>
              </a:lnSpc>
              <a:spcBef>
                <a:spcPts val="1400"/>
              </a:spcBef>
              <a:spcAft>
                <a:spcPts val="1400"/>
              </a:spcAft>
              <a:buNone/>
            </a:pPr>
            <a:r>
              <a:rPr lang="en" sz="1000">
                <a:highlight>
                  <a:srgbClr val="FFFFFF"/>
                </a:highlight>
                <a:latin typeface="Verdana"/>
                <a:ea typeface="Verdana"/>
                <a:cs typeface="Verdana"/>
                <a:sym typeface="Verdana"/>
              </a:rPr>
              <a:t>When Amanda and I started the parent-led pilot paper recycling program at Woodvale we knew that for it to be a lasting feature in the school system, it would need to be formalized - not just at our kids’ school but at all schools for three reasons:  waste handling companies can make more competitive bids when they have a larger volume of clean recyclables which makes it more affordable for the school system AND students would need to be receiving a consistent message at each level of their schooling:  we recycle PreK to Senior year because it is the best way to handle our valuable waste stream.  In addition, if all schools are participating - the challenges are faced by all and with that there is greater potential for finding solutions to these challenges through information sharing. </a:t>
            </a:r>
          </a:p>
          <a:p>
            <a:pPr lvl="0" rtl="0">
              <a:lnSpc>
                <a:spcPct val="115000"/>
              </a:lnSpc>
              <a:spcBef>
                <a:spcPts val="0"/>
              </a:spcBef>
              <a:buNone/>
            </a:pPr>
            <a:endParaRPr sz="1000">
              <a:highlight>
                <a:srgbClr val="FFFFFF"/>
              </a:highlight>
              <a:latin typeface="Verdana"/>
              <a:ea typeface="Verdana"/>
              <a:cs typeface="Verdana"/>
              <a:sym typeface="Verdana"/>
            </a:endParaRPr>
          </a:p>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5" name="Shape 2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0" rtl="0">
              <a:lnSpc>
                <a:spcPct val="120000"/>
              </a:lnSpc>
              <a:spcBef>
                <a:spcPts val="1400"/>
              </a:spcBef>
              <a:spcAft>
                <a:spcPts val="1400"/>
              </a:spcAft>
              <a:buNone/>
            </a:pPr>
            <a:r>
              <a:rPr lang="en" sz="1000">
                <a:highlight>
                  <a:srgbClr val="FFFFFF"/>
                </a:highlight>
                <a:latin typeface="Verdana"/>
                <a:ea typeface="Verdana"/>
                <a:cs typeface="Verdana"/>
                <a:sym typeface="Verdana"/>
              </a:rPr>
              <a:t>Ms. Yerino, the science teacher at Woodvale says, “Having the recycling program has made recycling come alive for the students. They can see that materials are being recycled every day. When they learn recycling a ton of paper saves </a:t>
            </a:r>
            <a:r>
              <a:rPr lang="en" sz="1200">
                <a:highlight>
                  <a:srgbClr val="FFFFFF"/>
                </a:highlight>
                <a:latin typeface="Roboto"/>
                <a:ea typeface="Roboto"/>
                <a:cs typeface="Roboto"/>
                <a:sym typeface="Roboto"/>
              </a:rPr>
              <a:t>17 </a:t>
            </a:r>
            <a:r>
              <a:rPr lang="en" sz="1200">
                <a:latin typeface="Roboto"/>
                <a:ea typeface="Roboto"/>
                <a:cs typeface="Roboto"/>
                <a:sym typeface="Roboto"/>
              </a:rPr>
              <a:t>trees</a:t>
            </a:r>
            <a:r>
              <a:rPr lang="en" sz="1200">
                <a:highlight>
                  <a:srgbClr val="FFFFFF"/>
                </a:highlight>
                <a:latin typeface="Roboto"/>
                <a:ea typeface="Roboto"/>
                <a:cs typeface="Roboto"/>
                <a:sym typeface="Roboto"/>
              </a:rPr>
              <a:t>, 380 gallons of </a:t>
            </a:r>
            <a:r>
              <a:rPr lang="en" sz="1200">
                <a:latin typeface="Roboto"/>
                <a:ea typeface="Roboto"/>
                <a:cs typeface="Roboto"/>
                <a:sym typeface="Roboto"/>
              </a:rPr>
              <a:t>oil</a:t>
            </a:r>
            <a:r>
              <a:rPr lang="en" sz="1200">
                <a:highlight>
                  <a:srgbClr val="FFFFFF"/>
                </a:highlight>
                <a:latin typeface="Roboto"/>
                <a:ea typeface="Roboto"/>
                <a:cs typeface="Roboto"/>
                <a:sym typeface="Roboto"/>
              </a:rPr>
              <a:t>, three cubic yards of </a:t>
            </a:r>
            <a:r>
              <a:rPr lang="en" sz="1200">
                <a:latin typeface="Roboto"/>
                <a:ea typeface="Roboto"/>
                <a:cs typeface="Roboto"/>
                <a:sym typeface="Roboto"/>
              </a:rPr>
              <a:t>landfill space</a:t>
            </a:r>
            <a:r>
              <a:rPr lang="en" sz="1200">
                <a:highlight>
                  <a:srgbClr val="FFFFFF"/>
                </a:highlight>
                <a:latin typeface="Roboto"/>
                <a:ea typeface="Roboto"/>
                <a:cs typeface="Roboto"/>
                <a:sym typeface="Roboto"/>
              </a:rPr>
              <a:t>, 4000 kilowatts of </a:t>
            </a:r>
            <a:r>
              <a:rPr lang="en" sz="1200">
                <a:latin typeface="Roboto"/>
                <a:ea typeface="Roboto"/>
                <a:cs typeface="Roboto"/>
                <a:sym typeface="Roboto"/>
              </a:rPr>
              <a:t>energy</a:t>
            </a:r>
            <a:r>
              <a:rPr lang="en" sz="1200">
                <a:highlight>
                  <a:srgbClr val="FFFFFF"/>
                </a:highlight>
                <a:latin typeface="Roboto"/>
                <a:ea typeface="Roboto"/>
                <a:cs typeface="Roboto"/>
                <a:sym typeface="Roboto"/>
              </a:rPr>
              <a:t>, and 7000 gallons of </a:t>
            </a:r>
            <a:r>
              <a:rPr lang="en" sz="1200">
                <a:latin typeface="Roboto"/>
                <a:ea typeface="Roboto"/>
                <a:cs typeface="Roboto"/>
                <a:sym typeface="Roboto"/>
              </a:rPr>
              <a:t>water</a:t>
            </a:r>
            <a:r>
              <a:rPr lang="en" sz="1000">
                <a:highlight>
                  <a:srgbClr val="FFFFFF"/>
                </a:highlight>
                <a:latin typeface="Verdana"/>
                <a:ea typeface="Verdana"/>
                <a:cs typeface="Verdana"/>
                <a:sym typeface="Verdana"/>
              </a:rPr>
              <a:t>, they can literally see Woodvale contributing towards that goal.”</a:t>
            </a:r>
          </a:p>
          <a:p>
            <a:pPr marL="457200" lvl="0" indent="0" rtl="0">
              <a:lnSpc>
                <a:spcPct val="120000"/>
              </a:lnSpc>
              <a:spcBef>
                <a:spcPts val="1400"/>
              </a:spcBef>
              <a:spcAft>
                <a:spcPts val="1400"/>
              </a:spcAft>
              <a:buNone/>
            </a:pPr>
            <a:r>
              <a:rPr lang="en" sz="1000">
                <a:highlight>
                  <a:srgbClr val="FFFFFF"/>
                </a:highlight>
                <a:latin typeface="Verdana"/>
                <a:ea typeface="Verdana"/>
                <a:cs typeface="Verdana"/>
                <a:sym typeface="Verdana"/>
              </a:rPr>
              <a:t>And it has considering that over the course of the year, LPSS recycled 38.28 tons of waste, averaging almost 20% of the total commercial recycling volume in Lafayette.   </a:t>
            </a:r>
          </a:p>
          <a:p>
            <a:pPr marL="457200" lvl="0" indent="0" rtl="0">
              <a:lnSpc>
                <a:spcPct val="120000"/>
              </a:lnSpc>
              <a:spcBef>
                <a:spcPts val="1400"/>
              </a:spcBef>
              <a:spcAft>
                <a:spcPts val="1400"/>
              </a:spcAft>
              <a:buNone/>
            </a:pPr>
            <a:r>
              <a:rPr lang="en" sz="1000">
                <a:highlight>
                  <a:srgbClr val="FFFFFF"/>
                </a:highlight>
                <a:latin typeface="Verdana"/>
                <a:ea typeface="Verdana"/>
                <a:cs typeface="Verdana"/>
                <a:sym typeface="Verdana"/>
              </a:rPr>
              <a:t>The inclusion of recycling in the district wide waste handling contract showed that the school board recognized recycling as a priority - a real and necessary part of the curriculum to be demonstrated all year long, not just as idea to be discussed on Earth Day.</a:t>
            </a:r>
          </a:p>
          <a:p>
            <a:pPr marL="520700" lvl="0" indent="0" rtl="0">
              <a:lnSpc>
                <a:spcPct val="120000"/>
              </a:lnSpc>
              <a:spcBef>
                <a:spcPts val="1400"/>
              </a:spcBef>
              <a:spcAft>
                <a:spcPts val="1400"/>
              </a:spcAft>
              <a:buNone/>
            </a:pPr>
            <a:r>
              <a:rPr lang="en" sz="1000">
                <a:highlight>
                  <a:srgbClr val="FFFFFF"/>
                </a:highlight>
                <a:latin typeface="Verdana"/>
                <a:ea typeface="Verdana"/>
                <a:cs typeface="Verdana"/>
                <a:sym typeface="Verdana"/>
              </a:rPr>
              <a:t>Ms. Yerino:   When we figure there are over 90,000 elementary schools in the U.S., children can see what a difference just recycling in schools can make!</a:t>
            </a:r>
          </a:p>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1" name="Shape 3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0" rtl="0">
              <a:lnSpc>
                <a:spcPct val="120000"/>
              </a:lnSpc>
              <a:spcBef>
                <a:spcPts val="0"/>
              </a:spcBef>
              <a:spcAft>
                <a:spcPts val="1400"/>
              </a:spcAft>
              <a:buNone/>
            </a:pPr>
            <a:r>
              <a:rPr lang="en" sz="1000">
                <a:highlight>
                  <a:srgbClr val="FFFFFF"/>
                </a:highlight>
                <a:latin typeface="Verdana"/>
                <a:ea typeface="Verdana"/>
                <a:cs typeface="Verdana"/>
                <a:sym typeface="Verdana"/>
              </a:rPr>
              <a:t>Because the participating schools were able to reduce dramatically the waste going into their dumpsters, Waste Management recommends downsizing the number of dumpsters at these sites, which will allow the school system to realize $25,000 in savings BUT ONLY if dumpsters are removed / downsized.  Commercial recycling will typically be an added cost unless there is a plan for downsizing the trash dumpsters and the waste going into them.</a:t>
            </a:r>
          </a:p>
          <a:p>
            <a:pPr marL="457200" lvl="0" indent="0" rtl="0">
              <a:lnSpc>
                <a:spcPct val="120000"/>
              </a:lnSpc>
              <a:spcBef>
                <a:spcPts val="0"/>
              </a:spcBef>
              <a:spcAft>
                <a:spcPts val="1400"/>
              </a:spcAft>
              <a:buNone/>
            </a:pPr>
            <a:r>
              <a:rPr lang="en" sz="1000">
                <a:highlight>
                  <a:srgbClr val="FFFFFF"/>
                </a:highlight>
                <a:latin typeface="Verdana"/>
                <a:ea typeface="Verdana"/>
                <a:cs typeface="Verdana"/>
                <a:sym typeface="Verdana"/>
              </a:rPr>
              <a:t>The LPSS staff is expanding to all schools and facilities in the parish, but this will take some time to implement as they are working to be sure that Waste Management has proper materials before pushing any information out.  In the initial implementation phase last year, there were hold ups at some of the schools because more schools had requested participation than originally planned for and Waste Management was caught off guard in being able to provide rolling carts and  appropriate recycling dumpsters.   </a:t>
            </a:r>
          </a:p>
          <a:p>
            <a:pPr marL="457200" lvl="0" indent="0" rtl="0">
              <a:lnSpc>
                <a:spcPct val="120000"/>
              </a:lnSpc>
              <a:spcBef>
                <a:spcPts val="0"/>
              </a:spcBef>
              <a:spcAft>
                <a:spcPts val="1400"/>
              </a:spcAft>
              <a:buNone/>
            </a:pPr>
            <a:r>
              <a:rPr lang="en" sz="1000">
                <a:highlight>
                  <a:srgbClr val="FFFFFF"/>
                </a:highlight>
                <a:latin typeface="Verdana"/>
                <a:ea typeface="Verdana"/>
                <a:cs typeface="Verdana"/>
                <a:sym typeface="Verdana"/>
              </a:rPr>
              <a:t>While we are more than excited to see this expansion of recycling take place, we know that there are challenges that need continuous monitoring and addressing.</a:t>
            </a:r>
          </a:p>
          <a:p>
            <a:pPr lvl="0" rtl="0">
              <a:lnSpc>
                <a:spcPct val="115000"/>
              </a:lnSpc>
              <a:spcBef>
                <a:spcPts val="0"/>
              </a:spcBef>
              <a:buNone/>
            </a:pPr>
            <a:endParaRPr sz="1000">
              <a:highlight>
                <a:srgbClr val="FFFFFF"/>
              </a:highlight>
              <a:latin typeface="Verdana"/>
              <a:ea typeface="Verdana"/>
              <a:cs typeface="Verdana"/>
              <a:sym typeface="Verdana"/>
            </a:endParaRPr>
          </a:p>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8" name="Shape 3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000">
                <a:solidFill>
                  <a:srgbClr val="26282A"/>
                </a:solidFill>
              </a:rPr>
              <a:t>There were really 4 challenges we faced (I continued to volunteer with the recycling at Woodvale throughout last year - I was there at least twice a week and helped empty the paper recycling and checked in the solid waste dumpster to see how full they were).</a:t>
            </a:r>
          </a:p>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7" name="Shape 31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0" rtl="0">
              <a:lnSpc>
                <a:spcPct val="120000"/>
              </a:lnSpc>
              <a:spcBef>
                <a:spcPts val="0"/>
              </a:spcBef>
              <a:spcAft>
                <a:spcPts val="1400"/>
              </a:spcAft>
              <a:buNone/>
            </a:pPr>
            <a:r>
              <a:rPr lang="en" sz="1000">
                <a:solidFill>
                  <a:srgbClr val="26282A"/>
                </a:solidFill>
              </a:rPr>
              <a:t>Waste Management received the solid waste/recycling contract and they provided the schools who were recycling with 96 gallon rolling carts to use to get the paper from the classrooms to the recycling dumpster (which was placed right beside the solid waste dumpster -this is important that they are together). The custodial staff was eager to make the transition and keep all recyclable material out of the solid waste dumpster but they had a hard time getting the paper from these large and heavy 96 gallon rolling carts from the hallways to the recycling dumpster. Woodvale placed a 96 gallon rolling cart down each of the 5 major hallways and the recycling leader from each classroom emptied the recycling box from their classroom into the 96 gallon rolling cart and then the custodial staff emptied the sometimes full 96 gallon cart. There was no way to lift these carts so instead they would transfer the paper from the 96 gallon cart into the recycling dumpster - this is time consuming and difficult. We made WM aware that smaller cart would work better but as far as I know there were no changes to this system.</a:t>
            </a:r>
          </a:p>
          <a:p>
            <a:pPr lvl="0" rtl="0">
              <a:lnSpc>
                <a:spcPct val="115000"/>
              </a:lnSpc>
              <a:spcBef>
                <a:spcPts val="0"/>
              </a:spcBef>
              <a:buNone/>
            </a:pPr>
            <a:endParaRPr sz="1000">
              <a:solidFill>
                <a:srgbClr val="26282A"/>
              </a:solidFill>
            </a:endParaRPr>
          </a:p>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3" name="Shape 32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0" rtl="0">
              <a:lnSpc>
                <a:spcPct val="120000"/>
              </a:lnSpc>
              <a:spcBef>
                <a:spcPts val="0"/>
              </a:spcBef>
              <a:spcAft>
                <a:spcPts val="1400"/>
              </a:spcAft>
              <a:buNone/>
            </a:pPr>
            <a:r>
              <a:rPr lang="en" sz="1000">
                <a:solidFill>
                  <a:srgbClr val="26282A"/>
                </a:solidFill>
              </a:rPr>
              <a:t>Plastic #2 milk bottles - over 300 are used at lunch daily at woodvale but there is no system in place to rinse (which was required by WM) these and keep them separate from the solid waste and recycled therefore they were not getting recycled. I proposed a few possibilities which mostly included the older school kids being involved in rinsing them and placing them in a separate bin and custodial staff taking them to the recycling dumpster. These plastic bottles take up a large amount of space in the solid waste and are a missed opportunity for the schools to reduce this material. Woodvale's cafeteria is challenged by space and lack of a sink to empty and rinse. Dr. LeBlanc, LPSS science specialist who is in charge of recycling is hopeful to get a system in place to get these plastic bottles recycled this year.</a:t>
            </a:r>
          </a:p>
          <a:p>
            <a:pPr lvl="0" rtl="0">
              <a:lnSpc>
                <a:spcPct val="115000"/>
              </a:lnSpc>
              <a:spcBef>
                <a:spcPts val="0"/>
              </a:spcBef>
              <a:buNone/>
            </a:pPr>
            <a:endParaRPr sz="1000">
              <a:solidFill>
                <a:srgbClr val="26282A"/>
              </a:solidFill>
            </a:endParaRPr>
          </a:p>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9" name="Shape 3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0" rtl="0">
              <a:lnSpc>
                <a:spcPct val="120000"/>
              </a:lnSpc>
              <a:spcBef>
                <a:spcPts val="0"/>
              </a:spcBef>
              <a:spcAft>
                <a:spcPts val="1400"/>
              </a:spcAft>
              <a:buNone/>
            </a:pPr>
            <a:r>
              <a:rPr lang="en" sz="1000">
                <a:solidFill>
                  <a:srgbClr val="26282A"/>
                </a:solidFill>
              </a:rPr>
              <a:t>The custodial and cafeteria staff often did not flatten boxes and as a result the recycling dumpster would be full or overfull and recyclable material would end up in the solid waste dumpster. Repeated reminders that the staff should flatten boxes did help. </a:t>
            </a:r>
          </a:p>
          <a:p>
            <a:pPr marL="457200" lvl="0" indent="0" rtl="0">
              <a:lnSpc>
                <a:spcPct val="120000"/>
              </a:lnSpc>
              <a:spcBef>
                <a:spcPts val="0"/>
              </a:spcBef>
              <a:spcAft>
                <a:spcPts val="1400"/>
              </a:spcAft>
              <a:buNone/>
            </a:pPr>
            <a:r>
              <a:rPr lang="en"/>
              <a:t> </a:t>
            </a:r>
          </a:p>
          <a:p>
            <a:pPr lvl="0" rtl="0">
              <a:lnSpc>
                <a:spcPct val="115000"/>
              </a:lnSpc>
              <a:spcBef>
                <a:spcPts val="0"/>
              </a:spcBef>
              <a:buNone/>
            </a:pPr>
            <a:endParaRPr sz="1000">
              <a:solidFill>
                <a:srgbClr val="26282A"/>
              </a:solidFill>
            </a:endParaRPr>
          </a:p>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accent3"/>
        </a:solidFill>
        <a:effectLst/>
      </p:bgPr>
    </p:bg>
    <p:spTree>
      <p:nvGrpSpPr>
        <p:cNvPr id="1" name="Shape 9"/>
        <p:cNvGrpSpPr/>
        <p:nvPr/>
      </p:nvGrpSpPr>
      <p:grpSpPr>
        <a:xfrm>
          <a:off x="0" y="0"/>
          <a:ext cx="0" cy="0"/>
          <a:chOff x="0" y="0"/>
          <a:chExt cx="0" cy="0"/>
        </a:xfrm>
      </p:grpSpPr>
      <p:grpSp>
        <p:nvGrpSpPr>
          <p:cNvPr id="10" name="Shape 10"/>
          <p:cNvGrpSpPr/>
          <p:nvPr/>
        </p:nvGrpSpPr>
        <p:grpSpPr>
          <a:xfrm>
            <a:off x="7343003" y="3409675"/>
            <a:ext cx="1691421" cy="1732548"/>
            <a:chOff x="7343003" y="3409675"/>
            <a:chExt cx="1691421" cy="1732548"/>
          </a:xfrm>
        </p:grpSpPr>
        <p:grpSp>
          <p:nvGrpSpPr>
            <p:cNvPr id="11" name="Shape 11"/>
            <p:cNvGrpSpPr/>
            <p:nvPr/>
          </p:nvGrpSpPr>
          <p:grpSpPr>
            <a:xfrm>
              <a:off x="7343003" y="4453710"/>
              <a:ext cx="316800" cy="688512"/>
              <a:chOff x="7343003" y="4453710"/>
              <a:chExt cx="316800" cy="688512"/>
            </a:xfrm>
          </p:grpSpPr>
          <p:sp>
            <p:nvSpPr>
              <p:cNvPr id="12" name="Shape 12"/>
              <p:cNvSpPr/>
              <p:nvPr/>
            </p:nvSpPr>
            <p:spPr>
              <a:xfrm>
                <a:off x="7343003" y="4453710"/>
                <a:ext cx="316800" cy="688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13" name="Shape 13"/>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4" name="Shape 14"/>
            <p:cNvGrpSpPr/>
            <p:nvPr/>
          </p:nvGrpSpPr>
          <p:grpSpPr>
            <a:xfrm>
              <a:off x="7801210" y="4105700"/>
              <a:ext cx="316800" cy="1036523"/>
              <a:chOff x="7801210" y="4105700"/>
              <a:chExt cx="316800" cy="1036523"/>
            </a:xfrm>
          </p:grpSpPr>
          <p:sp>
            <p:nvSpPr>
              <p:cNvPr id="15" name="Shape 15"/>
              <p:cNvSpPr/>
              <p:nvPr/>
            </p:nvSpPr>
            <p:spPr>
              <a:xfrm>
                <a:off x="7801210" y="4453710"/>
                <a:ext cx="316800" cy="688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16" name="Shape 16"/>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17" name="Shape 17"/>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8" name="Shape 18"/>
            <p:cNvGrpSpPr/>
            <p:nvPr/>
          </p:nvGrpSpPr>
          <p:grpSpPr>
            <a:xfrm>
              <a:off x="8259417" y="3757688"/>
              <a:ext cx="316800" cy="1384535"/>
              <a:chOff x="8259417" y="3757688"/>
              <a:chExt cx="316800" cy="1384535"/>
            </a:xfrm>
          </p:grpSpPr>
          <p:sp>
            <p:nvSpPr>
              <p:cNvPr id="19" name="Shape 19"/>
              <p:cNvSpPr/>
              <p:nvPr/>
            </p:nvSpPr>
            <p:spPr>
              <a:xfrm>
                <a:off x="8259417" y="4453710"/>
                <a:ext cx="316800" cy="688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20" name="Shape 20"/>
              <p:cNvSpPr/>
              <p:nvPr/>
            </p:nvSpPr>
            <p:spPr>
              <a:xfrm>
                <a:off x="8259417" y="3757688"/>
                <a:ext cx="316800" cy="1384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21" name="Shape 21"/>
              <p:cNvSpPr/>
              <p:nvPr/>
            </p:nvSpPr>
            <p:spPr>
              <a:xfrm>
                <a:off x="8259417" y="4105700"/>
                <a:ext cx="316800" cy="1036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22" name="Shape 22"/>
              <p:cNvSpPr/>
              <p:nvPr/>
            </p:nvSpPr>
            <p:spPr>
              <a:xfrm>
                <a:off x="8259417" y="4801723"/>
                <a:ext cx="316800" cy="340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3" name="Shape 23"/>
            <p:cNvGrpSpPr/>
            <p:nvPr/>
          </p:nvGrpSpPr>
          <p:grpSpPr>
            <a:xfrm>
              <a:off x="8717625" y="3409675"/>
              <a:ext cx="316800" cy="1732548"/>
              <a:chOff x="8717625" y="3409675"/>
              <a:chExt cx="316800" cy="1732548"/>
            </a:xfrm>
          </p:grpSpPr>
          <p:sp>
            <p:nvSpPr>
              <p:cNvPr id="24" name="Shape 24"/>
              <p:cNvSpPr/>
              <p:nvPr/>
            </p:nvSpPr>
            <p:spPr>
              <a:xfrm>
                <a:off x="8717625" y="4453710"/>
                <a:ext cx="316800" cy="688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25" name="Shape 25"/>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26" name="Shape 26"/>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27" name="Shape 27"/>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28" name="Shape 28"/>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grpSp>
      </p:grpSp>
      <p:grpSp>
        <p:nvGrpSpPr>
          <p:cNvPr id="29" name="Shape 29"/>
          <p:cNvGrpSpPr/>
          <p:nvPr/>
        </p:nvGrpSpPr>
        <p:grpSpPr>
          <a:xfrm>
            <a:off x="5043502" y="0"/>
            <a:ext cx="3814072" cy="3839102"/>
            <a:chOff x="5043502" y="0"/>
            <a:chExt cx="3814072" cy="3839102"/>
          </a:xfrm>
        </p:grpSpPr>
        <p:sp>
          <p:nvSpPr>
            <p:cNvPr id="30" name="Shape 30"/>
            <p:cNvSpPr/>
            <p:nvPr/>
          </p:nvSpPr>
          <p:spPr>
            <a:xfrm>
              <a:off x="8460975" y="1817775"/>
              <a:ext cx="396600" cy="396600"/>
            </a:xfrm>
            <a:prstGeom prst="ellipse">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31" name="Shape 31"/>
            <p:cNvSpPr/>
            <p:nvPr/>
          </p:nvSpPr>
          <p:spPr>
            <a:xfrm rot="-9830444">
              <a:off x="6469758" y="3480727"/>
              <a:ext cx="320148" cy="320148"/>
            </a:xfrm>
            <a:prstGeom prst="ellipse">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grpSp>
          <p:nvGrpSpPr>
            <p:cNvPr id="32" name="Shape 32"/>
            <p:cNvGrpSpPr/>
            <p:nvPr/>
          </p:nvGrpSpPr>
          <p:grpSpPr>
            <a:xfrm>
              <a:off x="7647811" y="2704283"/>
              <a:ext cx="635219" cy="635218"/>
              <a:chOff x="6725724" y="2701259"/>
              <a:chExt cx="1208100" cy="1208100"/>
            </a:xfrm>
          </p:grpSpPr>
          <p:sp>
            <p:nvSpPr>
              <p:cNvPr id="33" name="Shape 33"/>
              <p:cNvSpPr/>
              <p:nvPr/>
            </p:nvSpPr>
            <p:spPr>
              <a:xfrm rot="5400000">
                <a:off x="6725725" y="2701259"/>
                <a:ext cx="1208100" cy="1208100"/>
              </a:xfrm>
              <a:prstGeom prst="ellipse">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34" name="Shape 34"/>
              <p:cNvSpPr/>
              <p:nvPr/>
            </p:nvSpPr>
            <p:spPr>
              <a:xfrm rot="5400000">
                <a:off x="6725724" y="2701259"/>
                <a:ext cx="1208100" cy="1208100"/>
              </a:xfrm>
              <a:prstGeom prst="pie">
                <a:avLst>
                  <a:gd name="adj1" fmla="val 8244818"/>
                  <a:gd name="adj2" fmla="val 16246175"/>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35" name="Shape 35"/>
              <p:cNvSpPr/>
              <p:nvPr/>
            </p:nvSpPr>
            <p:spPr>
              <a:xfrm rot="5400000">
                <a:off x="6954987" y="2930398"/>
                <a:ext cx="749700" cy="749700"/>
              </a:xfrm>
              <a:prstGeom prst="ellipse">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grpSp>
        <p:sp>
          <p:nvSpPr>
            <p:cNvPr id="36" name="Shape 36"/>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grpSp>
          <p:nvGrpSpPr>
            <p:cNvPr id="37" name="Shape 37"/>
            <p:cNvGrpSpPr/>
            <p:nvPr/>
          </p:nvGrpSpPr>
          <p:grpSpPr>
            <a:xfrm>
              <a:off x="7952719" y="179237"/>
              <a:ext cx="873164" cy="873002"/>
              <a:chOff x="7754428" y="208724"/>
              <a:chExt cx="541800" cy="541800"/>
            </a:xfrm>
          </p:grpSpPr>
          <p:sp>
            <p:nvSpPr>
              <p:cNvPr id="38" name="Shape 38"/>
              <p:cNvSpPr/>
              <p:nvPr/>
            </p:nvSpPr>
            <p:spPr>
              <a:xfrm rot="-8647347">
                <a:off x="7831319" y="285615"/>
                <a:ext cx="388018" cy="388018"/>
              </a:xfrm>
              <a:prstGeom prst="ellipse">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39" name="Shape 39"/>
              <p:cNvSpPr/>
              <p:nvPr/>
            </p:nvSpPr>
            <p:spPr>
              <a:xfrm rot="-8647347">
                <a:off x="7831319" y="285615"/>
                <a:ext cx="388018" cy="388018"/>
              </a:xfrm>
              <a:prstGeom prst="pie">
                <a:avLst>
                  <a:gd name="adj1" fmla="val 19376841"/>
                  <a:gd name="adj2" fmla="val 12313574"/>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grpSp>
        <p:sp>
          <p:nvSpPr>
            <p:cNvPr id="40" name="Shape 40"/>
            <p:cNvSpPr/>
            <p:nvPr/>
          </p:nvSpPr>
          <p:spPr>
            <a:xfrm>
              <a:off x="5399840" y="356364"/>
              <a:ext cx="2576999" cy="2577000"/>
            </a:xfrm>
            <a:prstGeom prst="ellipse">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41" name="Shape 41"/>
            <p:cNvSpPr/>
            <p:nvPr/>
          </p:nvSpPr>
          <p:spPr>
            <a:xfrm rot="2043858">
              <a:off x="5503812" y="460309"/>
              <a:ext cx="2369480" cy="2369480"/>
            </a:xfrm>
            <a:prstGeom prst="ellipse">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42" name="Shape 4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43" name="Shape 43"/>
            <p:cNvSpPr/>
            <p:nvPr/>
          </p:nvSpPr>
          <p:spPr>
            <a:xfrm rot="2044777">
              <a:off x="5911448" y="867729"/>
              <a:ext cx="1554222" cy="1554222"/>
            </a:xfrm>
            <a:prstGeom prst="ellips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44" name="Shape 44"/>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45" name="Shape 45"/>
            <p:cNvSpPr/>
            <p:nvPr/>
          </p:nvSpPr>
          <p:spPr>
            <a:xfrm rot="-9830444">
              <a:off x="6469758" y="3480727"/>
              <a:ext cx="320148" cy="320148"/>
            </a:xfrm>
            <a:prstGeom prst="pie">
              <a:avLst>
                <a:gd name="adj1" fmla="val 19376841"/>
                <a:gd name="adj2" fmla="val 1620000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grpSp>
      <p:sp>
        <p:nvSpPr>
          <p:cNvPr id="46" name="Shape 46"/>
          <p:cNvSpPr txBox="1">
            <a:spLocks noGrp="1"/>
          </p:cNvSpPr>
          <p:nvPr>
            <p:ph type="ctrTitle"/>
          </p:nvPr>
        </p:nvSpPr>
        <p:spPr>
          <a:xfrm>
            <a:off x="824000" y="1613812"/>
            <a:ext cx="4255500" cy="1872900"/>
          </a:xfrm>
          <a:prstGeom prst="rect">
            <a:avLst/>
          </a:prstGeom>
        </p:spPr>
        <p:txBody>
          <a:bodyPr wrap="square" lIns="91425" tIns="91425" rIns="91425" bIns="91425" anchor="ctr"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47" name="Shape 47"/>
          <p:cNvSpPr txBox="1">
            <a:spLocks noGrp="1"/>
          </p:cNvSpPr>
          <p:nvPr>
            <p:ph type="subTitle" idx="1"/>
          </p:nvPr>
        </p:nvSpPr>
        <p:spPr>
          <a:xfrm>
            <a:off x="824000" y="3596300"/>
            <a:ext cx="4255500" cy="695400"/>
          </a:xfrm>
          <a:prstGeom prst="rect">
            <a:avLst/>
          </a:prstGeom>
        </p:spPr>
        <p:txBody>
          <a:bodyPr wrap="square" lIns="91425" tIns="91425" rIns="91425" bIns="91425" anchor="t" anchorCtr="0"/>
          <a:lstStyle>
            <a:lvl1pPr lvl="0">
              <a:lnSpc>
                <a:spcPct val="100000"/>
              </a:lnSpc>
              <a:spcBef>
                <a:spcPts val="0"/>
              </a:spcBef>
              <a:spcAft>
                <a:spcPts val="0"/>
              </a:spcAft>
              <a:buClr>
                <a:schemeClr val="lt1"/>
              </a:buClr>
              <a:buSzPct val="100000"/>
              <a:buNone/>
              <a:defRPr sz="1600">
                <a:solidFill>
                  <a:schemeClr val="lt1"/>
                </a:solidFill>
              </a:defRPr>
            </a:lvl1pPr>
            <a:lvl2pPr lvl="1">
              <a:lnSpc>
                <a:spcPct val="100000"/>
              </a:lnSpc>
              <a:spcBef>
                <a:spcPts val="0"/>
              </a:spcBef>
              <a:spcAft>
                <a:spcPts val="0"/>
              </a:spcAft>
              <a:buClr>
                <a:schemeClr val="lt1"/>
              </a:buClr>
              <a:buSzPct val="100000"/>
              <a:buNone/>
              <a:defRPr sz="1600">
                <a:solidFill>
                  <a:schemeClr val="lt1"/>
                </a:solidFill>
              </a:defRPr>
            </a:lvl2pPr>
            <a:lvl3pPr lvl="2">
              <a:lnSpc>
                <a:spcPct val="100000"/>
              </a:lnSpc>
              <a:spcBef>
                <a:spcPts val="0"/>
              </a:spcBef>
              <a:spcAft>
                <a:spcPts val="0"/>
              </a:spcAft>
              <a:buClr>
                <a:schemeClr val="lt1"/>
              </a:buClr>
              <a:buSzPct val="100000"/>
              <a:buNone/>
              <a:defRPr sz="1600">
                <a:solidFill>
                  <a:schemeClr val="lt1"/>
                </a:solidFill>
              </a:defRPr>
            </a:lvl3pPr>
            <a:lvl4pPr lvl="3">
              <a:lnSpc>
                <a:spcPct val="100000"/>
              </a:lnSpc>
              <a:spcBef>
                <a:spcPts val="0"/>
              </a:spcBef>
              <a:spcAft>
                <a:spcPts val="0"/>
              </a:spcAft>
              <a:buClr>
                <a:schemeClr val="lt1"/>
              </a:buClr>
              <a:buSzPct val="100000"/>
              <a:buNone/>
              <a:defRPr sz="1600">
                <a:solidFill>
                  <a:schemeClr val="lt1"/>
                </a:solidFill>
              </a:defRPr>
            </a:lvl4pPr>
            <a:lvl5pPr lvl="4">
              <a:lnSpc>
                <a:spcPct val="100000"/>
              </a:lnSpc>
              <a:spcBef>
                <a:spcPts val="0"/>
              </a:spcBef>
              <a:spcAft>
                <a:spcPts val="0"/>
              </a:spcAft>
              <a:buClr>
                <a:schemeClr val="lt1"/>
              </a:buClr>
              <a:buSzPct val="100000"/>
              <a:buNone/>
              <a:defRPr sz="1600">
                <a:solidFill>
                  <a:schemeClr val="lt1"/>
                </a:solidFill>
              </a:defRPr>
            </a:lvl5pPr>
            <a:lvl6pPr lvl="5">
              <a:lnSpc>
                <a:spcPct val="100000"/>
              </a:lnSpc>
              <a:spcBef>
                <a:spcPts val="0"/>
              </a:spcBef>
              <a:spcAft>
                <a:spcPts val="0"/>
              </a:spcAft>
              <a:buClr>
                <a:schemeClr val="lt1"/>
              </a:buClr>
              <a:buSzPct val="100000"/>
              <a:buNone/>
              <a:defRPr sz="1600">
                <a:solidFill>
                  <a:schemeClr val="lt1"/>
                </a:solidFill>
              </a:defRPr>
            </a:lvl6pPr>
            <a:lvl7pPr lvl="6">
              <a:lnSpc>
                <a:spcPct val="100000"/>
              </a:lnSpc>
              <a:spcBef>
                <a:spcPts val="0"/>
              </a:spcBef>
              <a:spcAft>
                <a:spcPts val="0"/>
              </a:spcAft>
              <a:buClr>
                <a:schemeClr val="lt1"/>
              </a:buClr>
              <a:buSzPct val="100000"/>
              <a:buNone/>
              <a:defRPr sz="1600">
                <a:solidFill>
                  <a:schemeClr val="lt1"/>
                </a:solidFill>
              </a:defRPr>
            </a:lvl7pPr>
            <a:lvl8pPr lvl="7">
              <a:lnSpc>
                <a:spcPct val="100000"/>
              </a:lnSpc>
              <a:spcBef>
                <a:spcPts val="0"/>
              </a:spcBef>
              <a:spcAft>
                <a:spcPts val="0"/>
              </a:spcAft>
              <a:buClr>
                <a:schemeClr val="lt1"/>
              </a:buClr>
              <a:buSzPct val="100000"/>
              <a:buNone/>
              <a:defRPr sz="1600">
                <a:solidFill>
                  <a:schemeClr val="lt1"/>
                </a:solidFill>
              </a:defRPr>
            </a:lvl8pPr>
            <a:lvl9pPr lvl="8">
              <a:lnSpc>
                <a:spcPct val="100000"/>
              </a:lnSpc>
              <a:spcBef>
                <a:spcPts val="0"/>
              </a:spcBef>
              <a:spcAft>
                <a:spcPts val="0"/>
              </a:spcAft>
              <a:buClr>
                <a:schemeClr val="lt1"/>
              </a:buClr>
              <a:buSzPct val="100000"/>
              <a:buNone/>
              <a:defRPr sz="1600">
                <a:solidFill>
                  <a:schemeClr val="lt1"/>
                </a:solidFill>
              </a:defRPr>
            </a:lvl9pPr>
          </a:lstStyle>
          <a:p>
            <a:endParaRPr/>
          </a:p>
        </p:txBody>
      </p:sp>
      <p:sp>
        <p:nvSpPr>
          <p:cNvPr id="48" name="Shape 48"/>
          <p:cNvSpPr txBox="1">
            <a:spLocks noGrp="1"/>
          </p:cNvSpPr>
          <p:nvPr>
            <p:ph type="sldNum" idx="12"/>
          </p:nvPr>
        </p:nvSpPr>
        <p:spPr>
          <a:xfrm>
            <a:off x="8451046" y="4736975"/>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3"/>
        </a:solidFill>
        <a:effectLst/>
      </p:bgPr>
    </p:bg>
    <p:spTree>
      <p:nvGrpSpPr>
        <p:cNvPr id="1" name="Shape 141"/>
        <p:cNvGrpSpPr/>
        <p:nvPr/>
      </p:nvGrpSpPr>
      <p:grpSpPr>
        <a:xfrm>
          <a:off x="0" y="0"/>
          <a:ext cx="0" cy="0"/>
          <a:chOff x="0" y="0"/>
          <a:chExt cx="0" cy="0"/>
        </a:xfrm>
      </p:grpSpPr>
      <p:grpSp>
        <p:nvGrpSpPr>
          <p:cNvPr id="142" name="Shape 142"/>
          <p:cNvGrpSpPr/>
          <p:nvPr/>
        </p:nvGrpSpPr>
        <p:grpSpPr>
          <a:xfrm>
            <a:off x="51" y="4099200"/>
            <a:ext cx="9144035" cy="1044300"/>
            <a:chOff x="51" y="4099200"/>
            <a:chExt cx="9144035" cy="1044300"/>
          </a:xfrm>
        </p:grpSpPr>
        <p:grpSp>
          <p:nvGrpSpPr>
            <p:cNvPr id="143" name="Shape 143"/>
            <p:cNvGrpSpPr/>
            <p:nvPr/>
          </p:nvGrpSpPr>
          <p:grpSpPr>
            <a:xfrm>
              <a:off x="51" y="4309200"/>
              <a:ext cx="231621" cy="834300"/>
              <a:chOff x="2688736" y="4301380"/>
              <a:chExt cx="231900" cy="834300"/>
            </a:xfrm>
          </p:grpSpPr>
          <p:sp>
            <p:nvSpPr>
              <p:cNvPr id="144" name="Shape 144"/>
              <p:cNvSpPr/>
              <p:nvPr/>
            </p:nvSpPr>
            <p:spPr>
              <a:xfrm flipH="1">
                <a:off x="2688736" y="4720780"/>
                <a:ext cx="2319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45" name="Shape 145"/>
              <p:cNvSpPr/>
              <p:nvPr/>
            </p:nvSpPr>
            <p:spPr>
              <a:xfrm flipH="1">
                <a:off x="2688736" y="4301380"/>
                <a:ext cx="2319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46" name="Shape 146"/>
              <p:cNvSpPr/>
              <p:nvPr/>
            </p:nvSpPr>
            <p:spPr>
              <a:xfrm flipH="1">
                <a:off x="2688736" y="4511080"/>
                <a:ext cx="2319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47" name="Shape 147"/>
              <p:cNvSpPr/>
              <p:nvPr/>
            </p:nvSpPr>
            <p:spPr>
              <a:xfrm flipH="1">
                <a:off x="2688736" y="4930480"/>
                <a:ext cx="2319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48" name="Shape 148"/>
            <p:cNvGrpSpPr/>
            <p:nvPr/>
          </p:nvGrpSpPr>
          <p:grpSpPr>
            <a:xfrm>
              <a:off x="371406" y="4099200"/>
              <a:ext cx="231621" cy="1044300"/>
              <a:chOff x="2688736" y="4091380"/>
              <a:chExt cx="231900" cy="1044300"/>
            </a:xfrm>
          </p:grpSpPr>
          <p:sp>
            <p:nvSpPr>
              <p:cNvPr id="149" name="Shape 149"/>
              <p:cNvSpPr/>
              <p:nvPr/>
            </p:nvSpPr>
            <p:spPr>
              <a:xfrm flipH="1">
                <a:off x="2688736" y="4720780"/>
                <a:ext cx="2319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50" name="Shape 150"/>
              <p:cNvSpPr/>
              <p:nvPr/>
            </p:nvSpPr>
            <p:spPr>
              <a:xfrm flipH="1">
                <a:off x="2688736" y="4301380"/>
                <a:ext cx="2319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51" name="Shape 151"/>
              <p:cNvSpPr/>
              <p:nvPr/>
            </p:nvSpPr>
            <p:spPr>
              <a:xfrm flipH="1">
                <a:off x="2688736" y="4511080"/>
                <a:ext cx="2319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52" name="Shape 152"/>
              <p:cNvSpPr/>
              <p:nvPr/>
            </p:nvSpPr>
            <p:spPr>
              <a:xfrm flipH="1">
                <a:off x="2688736" y="4091380"/>
                <a:ext cx="231900" cy="104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53" name="Shape 153"/>
              <p:cNvSpPr/>
              <p:nvPr/>
            </p:nvSpPr>
            <p:spPr>
              <a:xfrm flipH="1">
                <a:off x="2688736" y="4930480"/>
                <a:ext cx="2319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54" name="Shape 154"/>
            <p:cNvGrpSpPr/>
            <p:nvPr/>
          </p:nvGrpSpPr>
          <p:grpSpPr>
            <a:xfrm>
              <a:off x="742760" y="4309200"/>
              <a:ext cx="231621" cy="834300"/>
              <a:chOff x="2688736" y="4301380"/>
              <a:chExt cx="231900" cy="834300"/>
            </a:xfrm>
          </p:grpSpPr>
          <p:sp>
            <p:nvSpPr>
              <p:cNvPr id="155" name="Shape 155"/>
              <p:cNvSpPr/>
              <p:nvPr/>
            </p:nvSpPr>
            <p:spPr>
              <a:xfrm flipH="1">
                <a:off x="2688736" y="4720780"/>
                <a:ext cx="2319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56" name="Shape 156"/>
              <p:cNvSpPr/>
              <p:nvPr/>
            </p:nvSpPr>
            <p:spPr>
              <a:xfrm flipH="1">
                <a:off x="2688736" y="4301380"/>
                <a:ext cx="2319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57" name="Shape 157"/>
              <p:cNvSpPr/>
              <p:nvPr/>
            </p:nvSpPr>
            <p:spPr>
              <a:xfrm flipH="1">
                <a:off x="2688736" y="4511080"/>
                <a:ext cx="2319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58" name="Shape 158"/>
              <p:cNvSpPr/>
              <p:nvPr/>
            </p:nvSpPr>
            <p:spPr>
              <a:xfrm flipH="1">
                <a:off x="2688736" y="4930480"/>
                <a:ext cx="2319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59" name="Shape 159"/>
            <p:cNvGrpSpPr/>
            <p:nvPr/>
          </p:nvGrpSpPr>
          <p:grpSpPr>
            <a:xfrm>
              <a:off x="1114115" y="4518900"/>
              <a:ext cx="231621" cy="624600"/>
              <a:chOff x="2688736" y="4511080"/>
              <a:chExt cx="231900" cy="624600"/>
            </a:xfrm>
          </p:grpSpPr>
          <p:sp>
            <p:nvSpPr>
              <p:cNvPr id="160" name="Shape 160"/>
              <p:cNvSpPr/>
              <p:nvPr/>
            </p:nvSpPr>
            <p:spPr>
              <a:xfrm flipH="1">
                <a:off x="2688736" y="4720780"/>
                <a:ext cx="2319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61" name="Shape 161"/>
              <p:cNvSpPr/>
              <p:nvPr/>
            </p:nvSpPr>
            <p:spPr>
              <a:xfrm flipH="1">
                <a:off x="2688736" y="4511080"/>
                <a:ext cx="2319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62" name="Shape 162"/>
              <p:cNvSpPr/>
              <p:nvPr/>
            </p:nvSpPr>
            <p:spPr>
              <a:xfrm flipH="1">
                <a:off x="2688736" y="4930480"/>
                <a:ext cx="2319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63" name="Shape 163"/>
            <p:cNvGrpSpPr/>
            <p:nvPr/>
          </p:nvGrpSpPr>
          <p:grpSpPr>
            <a:xfrm>
              <a:off x="1856752" y="4099200"/>
              <a:ext cx="231600" cy="1044300"/>
              <a:chOff x="1856752" y="4099200"/>
              <a:chExt cx="231600" cy="1044300"/>
            </a:xfrm>
          </p:grpSpPr>
          <p:sp>
            <p:nvSpPr>
              <p:cNvPr id="164" name="Shape 164"/>
              <p:cNvSpPr/>
              <p:nvPr/>
            </p:nvSpPr>
            <p:spPr>
              <a:xfrm flipH="1">
                <a:off x="1856752"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65" name="Shape 165"/>
              <p:cNvSpPr/>
              <p:nvPr/>
            </p:nvSpPr>
            <p:spPr>
              <a:xfrm flipH="1">
                <a:off x="1856752"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66" name="Shape 166"/>
              <p:cNvSpPr/>
              <p:nvPr/>
            </p:nvSpPr>
            <p:spPr>
              <a:xfrm flipH="1">
                <a:off x="1856752"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67" name="Shape 167"/>
              <p:cNvSpPr/>
              <p:nvPr/>
            </p:nvSpPr>
            <p:spPr>
              <a:xfrm flipH="1">
                <a:off x="1856752" y="4099200"/>
                <a:ext cx="231600" cy="104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68" name="Shape 168"/>
              <p:cNvSpPr/>
              <p:nvPr/>
            </p:nvSpPr>
            <p:spPr>
              <a:xfrm flipH="1">
                <a:off x="1856752"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69" name="Shape 169"/>
            <p:cNvGrpSpPr/>
            <p:nvPr/>
          </p:nvGrpSpPr>
          <p:grpSpPr>
            <a:xfrm>
              <a:off x="2228107" y="4309200"/>
              <a:ext cx="231600" cy="834300"/>
              <a:chOff x="2228107" y="4309200"/>
              <a:chExt cx="231600" cy="834300"/>
            </a:xfrm>
          </p:grpSpPr>
          <p:sp>
            <p:nvSpPr>
              <p:cNvPr id="170" name="Shape 170"/>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71" name="Shape 17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72" name="Shape 172"/>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73" name="Shape 173"/>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74" name="Shape 174"/>
            <p:cNvGrpSpPr/>
            <p:nvPr/>
          </p:nvGrpSpPr>
          <p:grpSpPr>
            <a:xfrm>
              <a:off x="2599461" y="4518900"/>
              <a:ext cx="231600" cy="624600"/>
              <a:chOff x="2599461" y="4518900"/>
              <a:chExt cx="231600" cy="624600"/>
            </a:xfrm>
          </p:grpSpPr>
          <p:sp>
            <p:nvSpPr>
              <p:cNvPr id="175" name="Shape 175"/>
              <p:cNvSpPr/>
              <p:nvPr/>
            </p:nvSpPr>
            <p:spPr>
              <a:xfrm flipH="1">
                <a:off x="2599461"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76" name="Shape 176"/>
              <p:cNvSpPr/>
              <p:nvPr/>
            </p:nvSpPr>
            <p:spPr>
              <a:xfrm flipH="1">
                <a:off x="2599461"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77" name="Shape 177"/>
              <p:cNvSpPr/>
              <p:nvPr/>
            </p:nvSpPr>
            <p:spPr>
              <a:xfrm flipH="1">
                <a:off x="2599461"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78" name="Shape 178"/>
            <p:cNvGrpSpPr/>
            <p:nvPr/>
          </p:nvGrpSpPr>
          <p:grpSpPr>
            <a:xfrm>
              <a:off x="3342170" y="4099200"/>
              <a:ext cx="231600" cy="1044300"/>
              <a:chOff x="3342170" y="4099200"/>
              <a:chExt cx="231600" cy="1044300"/>
            </a:xfrm>
          </p:grpSpPr>
          <p:sp>
            <p:nvSpPr>
              <p:cNvPr id="179" name="Shape 179"/>
              <p:cNvSpPr/>
              <p:nvPr/>
            </p:nvSpPr>
            <p:spPr>
              <a:xfrm flipH="1">
                <a:off x="3342170"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80" name="Shape 180"/>
              <p:cNvSpPr/>
              <p:nvPr/>
            </p:nvSpPr>
            <p:spPr>
              <a:xfrm flipH="1">
                <a:off x="3342170"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81" name="Shape 181"/>
              <p:cNvSpPr/>
              <p:nvPr/>
            </p:nvSpPr>
            <p:spPr>
              <a:xfrm flipH="1">
                <a:off x="3342170"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82" name="Shape 182"/>
              <p:cNvSpPr/>
              <p:nvPr/>
            </p:nvSpPr>
            <p:spPr>
              <a:xfrm flipH="1">
                <a:off x="3342170" y="4099200"/>
                <a:ext cx="231600" cy="104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83" name="Shape 183"/>
              <p:cNvSpPr/>
              <p:nvPr/>
            </p:nvSpPr>
            <p:spPr>
              <a:xfrm flipH="1">
                <a:off x="3342170"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84" name="Shape 184"/>
            <p:cNvGrpSpPr/>
            <p:nvPr/>
          </p:nvGrpSpPr>
          <p:grpSpPr>
            <a:xfrm>
              <a:off x="3713525" y="4309200"/>
              <a:ext cx="231600" cy="834300"/>
              <a:chOff x="3713525" y="4309200"/>
              <a:chExt cx="231600" cy="834300"/>
            </a:xfrm>
          </p:grpSpPr>
          <p:sp>
            <p:nvSpPr>
              <p:cNvPr id="185" name="Shape 185"/>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86" name="Shape 186"/>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87" name="Shape 187"/>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88" name="Shape 188"/>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89" name="Shape 189"/>
            <p:cNvGrpSpPr/>
            <p:nvPr/>
          </p:nvGrpSpPr>
          <p:grpSpPr>
            <a:xfrm>
              <a:off x="1485398" y="4309200"/>
              <a:ext cx="231600" cy="834300"/>
              <a:chOff x="1485398" y="4309200"/>
              <a:chExt cx="231600" cy="834300"/>
            </a:xfrm>
          </p:grpSpPr>
          <p:sp>
            <p:nvSpPr>
              <p:cNvPr id="190" name="Shape 190"/>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91" name="Shape 19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92" name="Shape 192"/>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93" name="Shape 193"/>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94" name="Shape 194"/>
            <p:cNvGrpSpPr/>
            <p:nvPr/>
          </p:nvGrpSpPr>
          <p:grpSpPr>
            <a:xfrm>
              <a:off x="4084879" y="4518900"/>
              <a:ext cx="231600" cy="624600"/>
              <a:chOff x="4084879" y="4518900"/>
              <a:chExt cx="231600" cy="624600"/>
            </a:xfrm>
          </p:grpSpPr>
          <p:sp>
            <p:nvSpPr>
              <p:cNvPr id="195" name="Shape 195"/>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96" name="Shape 196"/>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97" name="Shape 197"/>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98" name="Shape 198"/>
            <p:cNvGrpSpPr/>
            <p:nvPr/>
          </p:nvGrpSpPr>
          <p:grpSpPr>
            <a:xfrm>
              <a:off x="2970816" y="4309200"/>
              <a:ext cx="231600" cy="834300"/>
              <a:chOff x="2970816" y="4309200"/>
              <a:chExt cx="231600" cy="834300"/>
            </a:xfrm>
          </p:grpSpPr>
          <p:sp>
            <p:nvSpPr>
              <p:cNvPr id="199" name="Shape 199"/>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00" name="Shape 200"/>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01" name="Shape 20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02" name="Shape 202"/>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03" name="Shape 203"/>
            <p:cNvGrpSpPr/>
            <p:nvPr/>
          </p:nvGrpSpPr>
          <p:grpSpPr>
            <a:xfrm>
              <a:off x="4456233" y="4309200"/>
              <a:ext cx="231600" cy="834300"/>
              <a:chOff x="4456233" y="4309200"/>
              <a:chExt cx="231600" cy="834300"/>
            </a:xfrm>
          </p:grpSpPr>
          <p:sp>
            <p:nvSpPr>
              <p:cNvPr id="204" name="Shape 204"/>
              <p:cNvSpPr/>
              <p:nvPr/>
            </p:nvSpPr>
            <p:spPr>
              <a:xfrm flipH="1">
                <a:off x="4456233"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05" name="Shape 205"/>
              <p:cNvSpPr/>
              <p:nvPr/>
            </p:nvSpPr>
            <p:spPr>
              <a:xfrm flipH="1">
                <a:off x="4456233"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06" name="Shape 206"/>
              <p:cNvSpPr/>
              <p:nvPr/>
            </p:nvSpPr>
            <p:spPr>
              <a:xfrm flipH="1">
                <a:off x="4456233"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07" name="Shape 207"/>
              <p:cNvSpPr/>
              <p:nvPr/>
            </p:nvSpPr>
            <p:spPr>
              <a:xfrm flipH="1">
                <a:off x="4456233"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08" name="Shape 208"/>
            <p:cNvGrpSpPr/>
            <p:nvPr/>
          </p:nvGrpSpPr>
          <p:grpSpPr>
            <a:xfrm>
              <a:off x="4827588" y="4099200"/>
              <a:ext cx="231600" cy="1044300"/>
              <a:chOff x="4827588" y="4099200"/>
              <a:chExt cx="231600" cy="1044300"/>
            </a:xfrm>
          </p:grpSpPr>
          <p:sp>
            <p:nvSpPr>
              <p:cNvPr id="209" name="Shape 209"/>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10" name="Shape 210"/>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11" name="Shape 2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12" name="Shape 212"/>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13" name="Shape 213"/>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14" name="Shape 214"/>
            <p:cNvGrpSpPr/>
            <p:nvPr/>
          </p:nvGrpSpPr>
          <p:grpSpPr>
            <a:xfrm>
              <a:off x="5198942" y="4309200"/>
              <a:ext cx="231600" cy="834300"/>
              <a:chOff x="5198942" y="4309200"/>
              <a:chExt cx="231600" cy="834300"/>
            </a:xfrm>
          </p:grpSpPr>
          <p:sp>
            <p:nvSpPr>
              <p:cNvPr id="215" name="Shape 215"/>
              <p:cNvSpPr/>
              <p:nvPr/>
            </p:nvSpPr>
            <p:spPr>
              <a:xfrm flipH="1">
                <a:off x="5198942"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16" name="Shape 216"/>
              <p:cNvSpPr/>
              <p:nvPr/>
            </p:nvSpPr>
            <p:spPr>
              <a:xfrm flipH="1">
                <a:off x="5198942"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17" name="Shape 217"/>
              <p:cNvSpPr/>
              <p:nvPr/>
            </p:nvSpPr>
            <p:spPr>
              <a:xfrm flipH="1">
                <a:off x="5198942"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18" name="Shape 218"/>
              <p:cNvSpPr/>
              <p:nvPr/>
            </p:nvSpPr>
            <p:spPr>
              <a:xfrm flipH="1">
                <a:off x="5198942"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19" name="Shape 219"/>
            <p:cNvGrpSpPr/>
            <p:nvPr/>
          </p:nvGrpSpPr>
          <p:grpSpPr>
            <a:xfrm>
              <a:off x="5570297" y="4518900"/>
              <a:ext cx="231600" cy="624600"/>
              <a:chOff x="5570297" y="4518900"/>
              <a:chExt cx="231600" cy="624600"/>
            </a:xfrm>
          </p:grpSpPr>
          <p:sp>
            <p:nvSpPr>
              <p:cNvPr id="220" name="Shape 220"/>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21" name="Shape 22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22" name="Shape 222"/>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23" name="Shape 223"/>
            <p:cNvGrpSpPr/>
            <p:nvPr/>
          </p:nvGrpSpPr>
          <p:grpSpPr>
            <a:xfrm>
              <a:off x="5941651" y="4309200"/>
              <a:ext cx="231600" cy="834300"/>
              <a:chOff x="5941651" y="4309200"/>
              <a:chExt cx="231600" cy="834300"/>
            </a:xfrm>
          </p:grpSpPr>
          <p:sp>
            <p:nvSpPr>
              <p:cNvPr id="224" name="Shape 224"/>
              <p:cNvSpPr/>
              <p:nvPr/>
            </p:nvSpPr>
            <p:spPr>
              <a:xfrm flipH="1">
                <a:off x="5941651"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25" name="Shape 225"/>
              <p:cNvSpPr/>
              <p:nvPr/>
            </p:nvSpPr>
            <p:spPr>
              <a:xfrm flipH="1">
                <a:off x="5941651"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26" name="Shape 226"/>
              <p:cNvSpPr/>
              <p:nvPr/>
            </p:nvSpPr>
            <p:spPr>
              <a:xfrm flipH="1">
                <a:off x="5941651"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27" name="Shape 227"/>
              <p:cNvSpPr/>
              <p:nvPr/>
            </p:nvSpPr>
            <p:spPr>
              <a:xfrm flipH="1">
                <a:off x="5941651"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28" name="Shape 228"/>
            <p:cNvGrpSpPr/>
            <p:nvPr/>
          </p:nvGrpSpPr>
          <p:grpSpPr>
            <a:xfrm>
              <a:off x="6313006" y="4099200"/>
              <a:ext cx="231600" cy="1044300"/>
              <a:chOff x="6313006" y="4099200"/>
              <a:chExt cx="231600" cy="1044300"/>
            </a:xfrm>
          </p:grpSpPr>
          <p:sp>
            <p:nvSpPr>
              <p:cNvPr id="229" name="Shape 229"/>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30" name="Shape 230"/>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31" name="Shape 23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32" name="Shape 232"/>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33" name="Shape 233"/>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34" name="Shape 234"/>
            <p:cNvGrpSpPr/>
            <p:nvPr/>
          </p:nvGrpSpPr>
          <p:grpSpPr>
            <a:xfrm>
              <a:off x="6684360" y="4309200"/>
              <a:ext cx="231600" cy="834300"/>
              <a:chOff x="6684360" y="4309200"/>
              <a:chExt cx="231600" cy="834300"/>
            </a:xfrm>
          </p:grpSpPr>
          <p:sp>
            <p:nvSpPr>
              <p:cNvPr id="235" name="Shape 235"/>
              <p:cNvSpPr/>
              <p:nvPr/>
            </p:nvSpPr>
            <p:spPr>
              <a:xfrm flipH="1">
                <a:off x="6684360"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36" name="Shape 236"/>
              <p:cNvSpPr/>
              <p:nvPr/>
            </p:nvSpPr>
            <p:spPr>
              <a:xfrm flipH="1">
                <a:off x="6684360"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37" name="Shape 237"/>
              <p:cNvSpPr/>
              <p:nvPr/>
            </p:nvSpPr>
            <p:spPr>
              <a:xfrm flipH="1">
                <a:off x="6684360"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38" name="Shape 238"/>
              <p:cNvSpPr/>
              <p:nvPr/>
            </p:nvSpPr>
            <p:spPr>
              <a:xfrm flipH="1">
                <a:off x="6684360"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39" name="Shape 239"/>
            <p:cNvGrpSpPr/>
            <p:nvPr/>
          </p:nvGrpSpPr>
          <p:grpSpPr>
            <a:xfrm>
              <a:off x="7055714" y="4518900"/>
              <a:ext cx="231600" cy="624600"/>
              <a:chOff x="7055714" y="4518900"/>
              <a:chExt cx="231600" cy="624600"/>
            </a:xfrm>
          </p:grpSpPr>
          <p:sp>
            <p:nvSpPr>
              <p:cNvPr id="240" name="Shape 240"/>
              <p:cNvSpPr/>
              <p:nvPr/>
            </p:nvSpPr>
            <p:spPr>
              <a:xfrm flipH="1">
                <a:off x="7055714"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41" name="Shape 241"/>
              <p:cNvSpPr/>
              <p:nvPr/>
            </p:nvSpPr>
            <p:spPr>
              <a:xfrm flipH="1">
                <a:off x="7055714"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42" name="Shape 242"/>
              <p:cNvSpPr/>
              <p:nvPr/>
            </p:nvSpPr>
            <p:spPr>
              <a:xfrm flipH="1">
                <a:off x="7055714"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43" name="Shape 243"/>
            <p:cNvGrpSpPr/>
            <p:nvPr/>
          </p:nvGrpSpPr>
          <p:grpSpPr>
            <a:xfrm>
              <a:off x="7798424" y="4099200"/>
              <a:ext cx="231600" cy="1044300"/>
              <a:chOff x="7798424" y="4099200"/>
              <a:chExt cx="231600" cy="1044300"/>
            </a:xfrm>
          </p:grpSpPr>
          <p:sp>
            <p:nvSpPr>
              <p:cNvPr id="244" name="Shape 244"/>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45" name="Shape 245"/>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46" name="Shape 246"/>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47" name="Shape 247"/>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48" name="Shape 248"/>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49" name="Shape 249"/>
            <p:cNvGrpSpPr/>
            <p:nvPr/>
          </p:nvGrpSpPr>
          <p:grpSpPr>
            <a:xfrm>
              <a:off x="8169778" y="4309200"/>
              <a:ext cx="231600" cy="834300"/>
              <a:chOff x="8169778" y="4309200"/>
              <a:chExt cx="231600" cy="834300"/>
            </a:xfrm>
          </p:grpSpPr>
          <p:sp>
            <p:nvSpPr>
              <p:cNvPr id="250" name="Shape 250"/>
              <p:cNvSpPr/>
              <p:nvPr/>
            </p:nvSpPr>
            <p:spPr>
              <a:xfrm flipH="1">
                <a:off x="8169778"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51" name="Shape 251"/>
              <p:cNvSpPr/>
              <p:nvPr/>
            </p:nvSpPr>
            <p:spPr>
              <a:xfrm flipH="1">
                <a:off x="8169778"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52" name="Shape 252"/>
              <p:cNvSpPr/>
              <p:nvPr/>
            </p:nvSpPr>
            <p:spPr>
              <a:xfrm flipH="1">
                <a:off x="8169778"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53" name="Shape 253"/>
              <p:cNvSpPr/>
              <p:nvPr/>
            </p:nvSpPr>
            <p:spPr>
              <a:xfrm flipH="1">
                <a:off x="8169778"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54" name="Shape 254"/>
            <p:cNvGrpSpPr/>
            <p:nvPr/>
          </p:nvGrpSpPr>
          <p:grpSpPr>
            <a:xfrm>
              <a:off x="7427069" y="4309200"/>
              <a:ext cx="231600" cy="834300"/>
              <a:chOff x="7427069" y="4309200"/>
              <a:chExt cx="231600" cy="834300"/>
            </a:xfrm>
          </p:grpSpPr>
          <p:sp>
            <p:nvSpPr>
              <p:cNvPr id="255" name="Shape 255"/>
              <p:cNvSpPr/>
              <p:nvPr/>
            </p:nvSpPr>
            <p:spPr>
              <a:xfrm flipH="1">
                <a:off x="7427069"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56" name="Shape 256"/>
              <p:cNvSpPr/>
              <p:nvPr/>
            </p:nvSpPr>
            <p:spPr>
              <a:xfrm flipH="1">
                <a:off x="7427069"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57" name="Shape 257"/>
              <p:cNvSpPr/>
              <p:nvPr/>
            </p:nvSpPr>
            <p:spPr>
              <a:xfrm flipH="1">
                <a:off x="7427069"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58" name="Shape 258"/>
              <p:cNvSpPr/>
              <p:nvPr/>
            </p:nvSpPr>
            <p:spPr>
              <a:xfrm flipH="1">
                <a:off x="7427069"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59" name="Shape 259"/>
            <p:cNvGrpSpPr/>
            <p:nvPr/>
          </p:nvGrpSpPr>
          <p:grpSpPr>
            <a:xfrm>
              <a:off x="8541132" y="4518900"/>
              <a:ext cx="231600" cy="624600"/>
              <a:chOff x="8541132" y="4518900"/>
              <a:chExt cx="231600" cy="624600"/>
            </a:xfrm>
          </p:grpSpPr>
          <p:sp>
            <p:nvSpPr>
              <p:cNvPr id="260" name="Shape 260"/>
              <p:cNvSpPr/>
              <p:nvPr/>
            </p:nvSpPr>
            <p:spPr>
              <a:xfrm flipH="1">
                <a:off x="8541132"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61" name="Shape 261"/>
              <p:cNvSpPr/>
              <p:nvPr/>
            </p:nvSpPr>
            <p:spPr>
              <a:xfrm flipH="1">
                <a:off x="8541132"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62" name="Shape 262"/>
              <p:cNvSpPr/>
              <p:nvPr/>
            </p:nvSpPr>
            <p:spPr>
              <a:xfrm flipH="1">
                <a:off x="8541132"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63" name="Shape 263"/>
            <p:cNvGrpSpPr/>
            <p:nvPr/>
          </p:nvGrpSpPr>
          <p:grpSpPr>
            <a:xfrm>
              <a:off x="8912487" y="4309200"/>
              <a:ext cx="231600" cy="834300"/>
              <a:chOff x="8912487" y="4309200"/>
              <a:chExt cx="231600" cy="834300"/>
            </a:xfrm>
          </p:grpSpPr>
          <p:sp>
            <p:nvSpPr>
              <p:cNvPr id="264" name="Shape 264"/>
              <p:cNvSpPr/>
              <p:nvPr/>
            </p:nvSpPr>
            <p:spPr>
              <a:xfrm flipH="1">
                <a:off x="8912487"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65" name="Shape 265"/>
              <p:cNvSpPr/>
              <p:nvPr/>
            </p:nvSpPr>
            <p:spPr>
              <a:xfrm flipH="1">
                <a:off x="8912487"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66" name="Shape 266"/>
              <p:cNvSpPr/>
              <p:nvPr/>
            </p:nvSpPr>
            <p:spPr>
              <a:xfrm flipH="1">
                <a:off x="8912487"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67" name="Shape 267"/>
              <p:cNvSpPr/>
              <p:nvPr/>
            </p:nvSpPr>
            <p:spPr>
              <a:xfrm flipH="1">
                <a:off x="8912487"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sp>
        <p:nvSpPr>
          <p:cNvPr id="268" name="Shape 268"/>
          <p:cNvSpPr txBox="1">
            <a:spLocks noGrp="1"/>
          </p:cNvSpPr>
          <p:nvPr>
            <p:ph type="title"/>
          </p:nvPr>
        </p:nvSpPr>
        <p:spPr>
          <a:xfrm>
            <a:off x="1388625" y="772725"/>
            <a:ext cx="6366900" cy="1863300"/>
          </a:xfrm>
          <a:prstGeom prst="rect">
            <a:avLst/>
          </a:prstGeom>
        </p:spPr>
        <p:txBody>
          <a:bodyPr wrap="square" lIns="91425" tIns="91425" rIns="91425" bIns="91425" anchor="ctr" anchorCtr="0"/>
          <a:lstStyle>
            <a:lvl1pPr lvl="0" algn="ctr">
              <a:spcBef>
                <a:spcPts val="0"/>
              </a:spcBef>
              <a:buClr>
                <a:schemeClr val="lt1"/>
              </a:buClr>
              <a:buSzPct val="100000"/>
              <a:defRPr sz="8000">
                <a:solidFill>
                  <a:schemeClr val="lt1"/>
                </a:solidFill>
              </a:defRPr>
            </a:lvl1pPr>
            <a:lvl2pPr lvl="1" algn="ctr">
              <a:spcBef>
                <a:spcPts val="0"/>
              </a:spcBef>
              <a:buClr>
                <a:schemeClr val="lt1"/>
              </a:buClr>
              <a:buSzPct val="100000"/>
              <a:defRPr sz="8000">
                <a:solidFill>
                  <a:schemeClr val="lt1"/>
                </a:solidFill>
              </a:defRPr>
            </a:lvl2pPr>
            <a:lvl3pPr lvl="2" algn="ctr">
              <a:spcBef>
                <a:spcPts val="0"/>
              </a:spcBef>
              <a:buClr>
                <a:schemeClr val="lt1"/>
              </a:buClr>
              <a:buSzPct val="100000"/>
              <a:defRPr sz="8000">
                <a:solidFill>
                  <a:schemeClr val="lt1"/>
                </a:solidFill>
              </a:defRPr>
            </a:lvl3pPr>
            <a:lvl4pPr lvl="3" algn="ctr">
              <a:spcBef>
                <a:spcPts val="0"/>
              </a:spcBef>
              <a:buClr>
                <a:schemeClr val="lt1"/>
              </a:buClr>
              <a:buSzPct val="100000"/>
              <a:defRPr sz="8000">
                <a:solidFill>
                  <a:schemeClr val="lt1"/>
                </a:solidFill>
              </a:defRPr>
            </a:lvl4pPr>
            <a:lvl5pPr lvl="4" algn="ctr">
              <a:spcBef>
                <a:spcPts val="0"/>
              </a:spcBef>
              <a:buClr>
                <a:schemeClr val="lt1"/>
              </a:buClr>
              <a:buSzPct val="100000"/>
              <a:defRPr sz="8000">
                <a:solidFill>
                  <a:schemeClr val="lt1"/>
                </a:solidFill>
              </a:defRPr>
            </a:lvl5pPr>
            <a:lvl6pPr lvl="5" algn="ctr">
              <a:spcBef>
                <a:spcPts val="0"/>
              </a:spcBef>
              <a:buClr>
                <a:schemeClr val="lt1"/>
              </a:buClr>
              <a:buSzPct val="100000"/>
              <a:defRPr sz="8000">
                <a:solidFill>
                  <a:schemeClr val="lt1"/>
                </a:solidFill>
              </a:defRPr>
            </a:lvl6pPr>
            <a:lvl7pPr lvl="6" algn="ctr">
              <a:spcBef>
                <a:spcPts val="0"/>
              </a:spcBef>
              <a:buClr>
                <a:schemeClr val="lt1"/>
              </a:buClr>
              <a:buSzPct val="100000"/>
              <a:defRPr sz="8000">
                <a:solidFill>
                  <a:schemeClr val="lt1"/>
                </a:solidFill>
              </a:defRPr>
            </a:lvl7pPr>
            <a:lvl8pPr lvl="7" algn="ctr">
              <a:spcBef>
                <a:spcPts val="0"/>
              </a:spcBef>
              <a:buClr>
                <a:schemeClr val="lt1"/>
              </a:buClr>
              <a:buSzPct val="100000"/>
              <a:defRPr sz="8000">
                <a:solidFill>
                  <a:schemeClr val="lt1"/>
                </a:solidFill>
              </a:defRPr>
            </a:lvl8pPr>
            <a:lvl9pPr lvl="8" algn="ctr">
              <a:spcBef>
                <a:spcPts val="0"/>
              </a:spcBef>
              <a:buClr>
                <a:schemeClr val="lt1"/>
              </a:buClr>
              <a:buSzPct val="100000"/>
              <a:defRPr sz="8000">
                <a:solidFill>
                  <a:schemeClr val="lt1"/>
                </a:solidFill>
              </a:defRPr>
            </a:lvl9pPr>
          </a:lstStyle>
          <a:p>
            <a:endParaRPr/>
          </a:p>
        </p:txBody>
      </p:sp>
      <p:sp>
        <p:nvSpPr>
          <p:cNvPr id="269" name="Shape 269"/>
          <p:cNvSpPr txBox="1">
            <a:spLocks noGrp="1"/>
          </p:cNvSpPr>
          <p:nvPr>
            <p:ph type="body" idx="1"/>
          </p:nvPr>
        </p:nvSpPr>
        <p:spPr>
          <a:xfrm>
            <a:off x="1388625" y="2712300"/>
            <a:ext cx="6366900" cy="1111200"/>
          </a:xfrm>
          <a:prstGeom prst="rect">
            <a:avLst/>
          </a:prstGeom>
        </p:spPr>
        <p:txBody>
          <a:bodyPr wrap="square"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270" name="Shape 270"/>
          <p:cNvSpPr txBox="1">
            <a:spLocks noGrp="1"/>
          </p:cNvSpPr>
          <p:nvPr>
            <p:ph type="sldNum" idx="12"/>
          </p:nvPr>
        </p:nvSpPr>
        <p:spPr>
          <a:xfrm>
            <a:off x="8451046" y="4736975"/>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1"/>
        <p:cNvGrpSpPr/>
        <p:nvPr/>
      </p:nvGrpSpPr>
      <p:grpSpPr>
        <a:xfrm>
          <a:off x="0" y="0"/>
          <a:ext cx="0" cy="0"/>
          <a:chOff x="0" y="0"/>
          <a:chExt cx="0" cy="0"/>
        </a:xfrm>
      </p:grpSpPr>
      <p:sp>
        <p:nvSpPr>
          <p:cNvPr id="272" name="Shape 272"/>
          <p:cNvSpPr txBox="1">
            <a:spLocks noGrp="1"/>
          </p:cNvSpPr>
          <p:nvPr>
            <p:ph type="sldNum" idx="12"/>
          </p:nvPr>
        </p:nvSpPr>
        <p:spPr>
          <a:xfrm>
            <a:off x="8451046" y="4736975"/>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49"/>
        <p:cNvGrpSpPr/>
        <p:nvPr/>
      </p:nvGrpSpPr>
      <p:grpSpPr>
        <a:xfrm>
          <a:off x="0" y="0"/>
          <a:ext cx="0" cy="0"/>
          <a:chOff x="0" y="0"/>
          <a:chExt cx="0" cy="0"/>
        </a:xfrm>
      </p:grpSpPr>
      <p:grpSp>
        <p:nvGrpSpPr>
          <p:cNvPr id="50" name="Shape 50"/>
          <p:cNvGrpSpPr/>
          <p:nvPr/>
        </p:nvGrpSpPr>
        <p:grpSpPr>
          <a:xfrm>
            <a:off x="146768" y="3405"/>
            <a:ext cx="1233214" cy="1384535"/>
            <a:chOff x="146768" y="3405"/>
            <a:chExt cx="1233214" cy="1384535"/>
          </a:xfrm>
        </p:grpSpPr>
        <p:grpSp>
          <p:nvGrpSpPr>
            <p:cNvPr id="51" name="Shape 51"/>
            <p:cNvGrpSpPr/>
            <p:nvPr/>
          </p:nvGrpSpPr>
          <p:grpSpPr>
            <a:xfrm>
              <a:off x="1063183" y="3405"/>
              <a:ext cx="316800" cy="688512"/>
              <a:chOff x="1063183" y="3405"/>
              <a:chExt cx="316800" cy="688512"/>
            </a:xfrm>
          </p:grpSpPr>
          <p:sp>
            <p:nvSpPr>
              <p:cNvPr id="52" name="Shape 52"/>
              <p:cNvSpPr/>
              <p:nvPr/>
            </p:nvSpPr>
            <p:spPr>
              <a:xfrm rot="10800000">
                <a:off x="1063183" y="3418"/>
                <a:ext cx="316800" cy="688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53" name="Shape 53"/>
              <p:cNvSpPr/>
              <p:nvPr/>
            </p:nvSpPr>
            <p:spPr>
              <a:xfrm rot="10800000">
                <a:off x="1063183" y="3405"/>
                <a:ext cx="316800" cy="340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54" name="Shape 54"/>
            <p:cNvGrpSpPr/>
            <p:nvPr/>
          </p:nvGrpSpPr>
          <p:grpSpPr>
            <a:xfrm>
              <a:off x="604975" y="3405"/>
              <a:ext cx="316800" cy="1036523"/>
              <a:chOff x="604975" y="3405"/>
              <a:chExt cx="316800" cy="1036523"/>
            </a:xfrm>
          </p:grpSpPr>
          <p:sp>
            <p:nvSpPr>
              <p:cNvPr id="55" name="Shape 55"/>
              <p:cNvSpPr/>
              <p:nvPr/>
            </p:nvSpPr>
            <p:spPr>
              <a:xfrm rot="10800000">
                <a:off x="604975" y="3418"/>
                <a:ext cx="316800" cy="688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56" name="Shape 56"/>
              <p:cNvSpPr/>
              <p:nvPr/>
            </p:nvSpPr>
            <p:spPr>
              <a:xfrm rot="10800000">
                <a:off x="604975" y="3429"/>
                <a:ext cx="316800" cy="1036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57" name="Shape 57"/>
              <p:cNvSpPr/>
              <p:nvPr/>
            </p:nvSpPr>
            <p:spPr>
              <a:xfrm rot="10800000">
                <a:off x="604975" y="3405"/>
                <a:ext cx="316800" cy="340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58" name="Shape 58"/>
            <p:cNvGrpSpPr/>
            <p:nvPr/>
          </p:nvGrpSpPr>
          <p:grpSpPr>
            <a:xfrm>
              <a:off x="146768" y="3405"/>
              <a:ext cx="316800" cy="1384535"/>
              <a:chOff x="146768" y="3405"/>
              <a:chExt cx="316800" cy="1384535"/>
            </a:xfrm>
          </p:grpSpPr>
          <p:sp>
            <p:nvSpPr>
              <p:cNvPr id="59" name="Shape 59"/>
              <p:cNvSpPr/>
              <p:nvPr/>
            </p:nvSpPr>
            <p:spPr>
              <a:xfrm rot="10800000">
                <a:off x="146768" y="3418"/>
                <a:ext cx="316800" cy="688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60" name="Shape 60"/>
              <p:cNvSpPr/>
              <p:nvPr/>
            </p:nvSpPr>
            <p:spPr>
              <a:xfrm rot="10800000">
                <a:off x="146768" y="3441"/>
                <a:ext cx="316800" cy="1384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61" name="Shape 61"/>
              <p:cNvSpPr/>
              <p:nvPr/>
            </p:nvSpPr>
            <p:spPr>
              <a:xfrm rot="10800000">
                <a:off x="146768" y="3429"/>
                <a:ext cx="316800" cy="1036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62" name="Shape 62"/>
              <p:cNvSpPr/>
              <p:nvPr/>
            </p:nvSpPr>
            <p:spPr>
              <a:xfrm rot="10800000">
                <a:off x="146768" y="3405"/>
                <a:ext cx="316800" cy="340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grpSp>
        <p:nvGrpSpPr>
          <p:cNvPr id="63" name="Shape 63"/>
          <p:cNvGrpSpPr/>
          <p:nvPr/>
        </p:nvGrpSpPr>
        <p:grpSpPr>
          <a:xfrm>
            <a:off x="6775083" y="2904008"/>
            <a:ext cx="2186147" cy="2239500"/>
            <a:chOff x="6775083" y="2904008"/>
            <a:chExt cx="2186147" cy="2239500"/>
          </a:xfrm>
        </p:grpSpPr>
        <p:grpSp>
          <p:nvGrpSpPr>
            <p:cNvPr id="64" name="Shape 64"/>
            <p:cNvGrpSpPr/>
            <p:nvPr/>
          </p:nvGrpSpPr>
          <p:grpSpPr>
            <a:xfrm>
              <a:off x="6775083" y="4253708"/>
              <a:ext cx="409500" cy="889800"/>
              <a:chOff x="6775083" y="4253708"/>
              <a:chExt cx="409500" cy="889800"/>
            </a:xfrm>
          </p:grpSpPr>
          <p:sp>
            <p:nvSpPr>
              <p:cNvPr id="65" name="Shape 65"/>
              <p:cNvSpPr/>
              <p:nvPr/>
            </p:nvSpPr>
            <p:spPr>
              <a:xfrm>
                <a:off x="6775083" y="4253708"/>
                <a:ext cx="409500" cy="8898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66" name="Shape 66"/>
              <p:cNvSpPr/>
              <p:nvPr/>
            </p:nvSpPr>
            <p:spPr>
              <a:xfrm>
                <a:off x="6775083" y="4703408"/>
                <a:ext cx="409500" cy="4401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67" name="Shape 67"/>
            <p:cNvGrpSpPr/>
            <p:nvPr/>
          </p:nvGrpSpPr>
          <p:grpSpPr>
            <a:xfrm>
              <a:off x="7367299" y="3804008"/>
              <a:ext cx="409500" cy="1339500"/>
              <a:chOff x="7367299" y="3804008"/>
              <a:chExt cx="409500" cy="1339500"/>
            </a:xfrm>
          </p:grpSpPr>
          <p:sp>
            <p:nvSpPr>
              <p:cNvPr id="68" name="Shape 68"/>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69" name="Shape 69"/>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70" name="Shape 70"/>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71" name="Shape 71"/>
            <p:cNvGrpSpPr/>
            <p:nvPr/>
          </p:nvGrpSpPr>
          <p:grpSpPr>
            <a:xfrm>
              <a:off x="7959515" y="3354008"/>
              <a:ext cx="409500" cy="1789500"/>
              <a:chOff x="7959515" y="3354008"/>
              <a:chExt cx="409500" cy="1789500"/>
            </a:xfrm>
          </p:grpSpPr>
          <p:sp>
            <p:nvSpPr>
              <p:cNvPr id="72" name="Shape 72"/>
              <p:cNvSpPr/>
              <p:nvPr/>
            </p:nvSpPr>
            <p:spPr>
              <a:xfrm>
                <a:off x="7959515" y="4253708"/>
                <a:ext cx="409500" cy="8898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73" name="Shape 73"/>
              <p:cNvSpPr/>
              <p:nvPr/>
            </p:nvSpPr>
            <p:spPr>
              <a:xfrm>
                <a:off x="7959515" y="3354008"/>
                <a:ext cx="409500" cy="1789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74" name="Shape 74"/>
              <p:cNvSpPr/>
              <p:nvPr/>
            </p:nvSpPr>
            <p:spPr>
              <a:xfrm>
                <a:off x="7959515" y="3804008"/>
                <a:ext cx="409500" cy="1339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75" name="Shape 75"/>
              <p:cNvSpPr/>
              <p:nvPr/>
            </p:nvSpPr>
            <p:spPr>
              <a:xfrm>
                <a:off x="7959515" y="4703408"/>
                <a:ext cx="409500" cy="4401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76" name="Shape 76"/>
            <p:cNvGrpSpPr/>
            <p:nvPr/>
          </p:nvGrpSpPr>
          <p:grpSpPr>
            <a:xfrm>
              <a:off x="8551731" y="2904008"/>
              <a:ext cx="409500" cy="2239500"/>
              <a:chOff x="8551731" y="2904008"/>
              <a:chExt cx="409500" cy="2239500"/>
            </a:xfrm>
          </p:grpSpPr>
          <p:sp>
            <p:nvSpPr>
              <p:cNvPr id="77" name="Shape 77"/>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78" name="Shape 78"/>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79" name="Shape 79"/>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80" name="Shape 80"/>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81" name="Shape 81"/>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sp>
        <p:nvSpPr>
          <p:cNvPr id="82" name="Shape 82"/>
          <p:cNvSpPr txBox="1">
            <a:spLocks noGrp="1"/>
          </p:cNvSpPr>
          <p:nvPr>
            <p:ph type="title"/>
          </p:nvPr>
        </p:nvSpPr>
        <p:spPr>
          <a:xfrm>
            <a:off x="824000" y="1613825"/>
            <a:ext cx="5857800" cy="1872900"/>
          </a:xfrm>
          <a:prstGeom prst="rect">
            <a:avLst/>
          </a:prstGeom>
        </p:spPr>
        <p:txBody>
          <a:bodyPr wrap="square" lIns="91425" tIns="91425" rIns="91425" bIns="91425" anchor="ctr"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83" name="Shape 83"/>
          <p:cNvSpPr txBox="1">
            <a:spLocks noGrp="1"/>
          </p:cNvSpPr>
          <p:nvPr>
            <p:ph type="sldNum" idx="12"/>
          </p:nvPr>
        </p:nvSpPr>
        <p:spPr>
          <a:xfrm>
            <a:off x="8451046" y="4736975"/>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84"/>
        <p:cNvGrpSpPr/>
        <p:nvPr/>
      </p:nvGrpSpPr>
      <p:grpSpPr>
        <a:xfrm>
          <a:off x="0" y="0"/>
          <a:ext cx="0" cy="0"/>
          <a:chOff x="0" y="0"/>
          <a:chExt cx="0" cy="0"/>
        </a:xfrm>
      </p:grpSpPr>
      <p:grpSp>
        <p:nvGrpSpPr>
          <p:cNvPr id="85" name="Shape 85"/>
          <p:cNvGrpSpPr/>
          <p:nvPr/>
        </p:nvGrpSpPr>
        <p:grpSpPr>
          <a:xfrm>
            <a:off x="625965" y="299376"/>
            <a:ext cx="999311" cy="999311"/>
            <a:chOff x="348199" y="179450"/>
            <a:chExt cx="1116300" cy="1116300"/>
          </a:xfrm>
        </p:grpSpPr>
        <p:sp>
          <p:nvSpPr>
            <p:cNvPr id="86" name="Shape 86"/>
            <p:cNvSpPr/>
            <p:nvPr/>
          </p:nvSpPr>
          <p:spPr>
            <a:xfrm rot="-5400000">
              <a:off x="574556" y="405787"/>
              <a:ext cx="663600" cy="663599"/>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sp>
          <p:nvSpPr>
            <p:cNvPr id="87" name="Shape 8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grpSp>
      <p:sp>
        <p:nvSpPr>
          <p:cNvPr id="88" name="Shape 88"/>
          <p:cNvSpPr txBox="1">
            <a:spLocks noGrp="1"/>
          </p:cNvSpPr>
          <p:nvPr>
            <p:ph type="title"/>
          </p:nvPr>
        </p:nvSpPr>
        <p:spPr>
          <a:xfrm>
            <a:off x="1303800" y="598575"/>
            <a:ext cx="7030500" cy="9993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9" name="Shape 89"/>
          <p:cNvSpPr txBox="1">
            <a:spLocks noGrp="1"/>
          </p:cNvSpPr>
          <p:nvPr>
            <p:ph type="body" idx="1"/>
          </p:nvPr>
        </p:nvSpPr>
        <p:spPr>
          <a:xfrm>
            <a:off x="1303800" y="1990050"/>
            <a:ext cx="7030500" cy="2541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0" name="Shape 90"/>
          <p:cNvSpPr txBox="1">
            <a:spLocks noGrp="1"/>
          </p:cNvSpPr>
          <p:nvPr>
            <p:ph type="sldNum" idx="12"/>
          </p:nvPr>
        </p:nvSpPr>
        <p:spPr>
          <a:xfrm>
            <a:off x="8451046" y="4736975"/>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91"/>
        <p:cNvGrpSpPr/>
        <p:nvPr/>
      </p:nvGrpSpPr>
      <p:grpSpPr>
        <a:xfrm>
          <a:off x="0" y="0"/>
          <a:ext cx="0" cy="0"/>
          <a:chOff x="0" y="0"/>
          <a:chExt cx="0" cy="0"/>
        </a:xfrm>
      </p:grpSpPr>
      <p:grpSp>
        <p:nvGrpSpPr>
          <p:cNvPr id="92" name="Shape 92"/>
          <p:cNvGrpSpPr/>
          <p:nvPr/>
        </p:nvGrpSpPr>
        <p:grpSpPr>
          <a:xfrm>
            <a:off x="625965" y="299376"/>
            <a:ext cx="999311" cy="999311"/>
            <a:chOff x="348199" y="179450"/>
            <a:chExt cx="1116300" cy="1116300"/>
          </a:xfrm>
        </p:grpSpPr>
        <p:sp>
          <p:nvSpPr>
            <p:cNvPr id="93" name="Shape 93"/>
            <p:cNvSpPr/>
            <p:nvPr/>
          </p:nvSpPr>
          <p:spPr>
            <a:xfrm rot="-5400000">
              <a:off x="574556" y="405787"/>
              <a:ext cx="663600" cy="663599"/>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sp>
          <p:nvSpPr>
            <p:cNvPr id="94" name="Shape 9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grpSp>
      <p:sp>
        <p:nvSpPr>
          <p:cNvPr id="95" name="Shape 95"/>
          <p:cNvSpPr txBox="1">
            <a:spLocks noGrp="1"/>
          </p:cNvSpPr>
          <p:nvPr>
            <p:ph type="title"/>
          </p:nvPr>
        </p:nvSpPr>
        <p:spPr>
          <a:xfrm>
            <a:off x="1303800" y="598575"/>
            <a:ext cx="7030500" cy="9993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6" name="Shape 96"/>
          <p:cNvSpPr txBox="1">
            <a:spLocks noGrp="1"/>
          </p:cNvSpPr>
          <p:nvPr>
            <p:ph type="body" idx="1"/>
          </p:nvPr>
        </p:nvSpPr>
        <p:spPr>
          <a:xfrm>
            <a:off x="1303800" y="1990050"/>
            <a:ext cx="3430500" cy="2541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7" name="Shape 97"/>
          <p:cNvSpPr txBox="1">
            <a:spLocks noGrp="1"/>
          </p:cNvSpPr>
          <p:nvPr>
            <p:ph type="body" idx="2"/>
          </p:nvPr>
        </p:nvSpPr>
        <p:spPr>
          <a:xfrm>
            <a:off x="4903650" y="1990050"/>
            <a:ext cx="3430500" cy="2541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8" name="Shape 98"/>
          <p:cNvSpPr txBox="1">
            <a:spLocks noGrp="1"/>
          </p:cNvSpPr>
          <p:nvPr>
            <p:ph type="sldNum" idx="12"/>
          </p:nvPr>
        </p:nvSpPr>
        <p:spPr>
          <a:xfrm>
            <a:off x="8451046" y="4736975"/>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9"/>
        <p:cNvGrpSpPr/>
        <p:nvPr/>
      </p:nvGrpSpPr>
      <p:grpSpPr>
        <a:xfrm>
          <a:off x="0" y="0"/>
          <a:ext cx="0" cy="0"/>
          <a:chOff x="0" y="0"/>
          <a:chExt cx="0" cy="0"/>
        </a:xfrm>
      </p:grpSpPr>
      <p:grpSp>
        <p:nvGrpSpPr>
          <p:cNvPr id="100" name="Shape 100"/>
          <p:cNvGrpSpPr/>
          <p:nvPr/>
        </p:nvGrpSpPr>
        <p:grpSpPr>
          <a:xfrm>
            <a:off x="625965" y="299376"/>
            <a:ext cx="999311" cy="999311"/>
            <a:chOff x="348199" y="179450"/>
            <a:chExt cx="1116300" cy="1116300"/>
          </a:xfrm>
        </p:grpSpPr>
        <p:sp>
          <p:nvSpPr>
            <p:cNvPr id="101" name="Shape 101"/>
            <p:cNvSpPr/>
            <p:nvPr/>
          </p:nvSpPr>
          <p:spPr>
            <a:xfrm rot="-5400000">
              <a:off x="574556" y="405787"/>
              <a:ext cx="663600" cy="663599"/>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sp>
          <p:nvSpPr>
            <p:cNvPr id="102" name="Shape 102"/>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grpSp>
      <p:sp>
        <p:nvSpPr>
          <p:cNvPr id="103" name="Shape 103"/>
          <p:cNvSpPr txBox="1">
            <a:spLocks noGrp="1"/>
          </p:cNvSpPr>
          <p:nvPr>
            <p:ph type="title"/>
          </p:nvPr>
        </p:nvSpPr>
        <p:spPr>
          <a:xfrm>
            <a:off x="1303800" y="598575"/>
            <a:ext cx="7030500" cy="9993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04" name="Shape 104"/>
          <p:cNvSpPr txBox="1">
            <a:spLocks noGrp="1"/>
          </p:cNvSpPr>
          <p:nvPr>
            <p:ph type="sldNum" idx="12"/>
          </p:nvPr>
        </p:nvSpPr>
        <p:spPr>
          <a:xfrm>
            <a:off x="8451046" y="4736975"/>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105"/>
        <p:cNvGrpSpPr/>
        <p:nvPr/>
      </p:nvGrpSpPr>
      <p:grpSpPr>
        <a:xfrm>
          <a:off x="0" y="0"/>
          <a:ext cx="0" cy="0"/>
          <a:chOff x="0" y="0"/>
          <a:chExt cx="0" cy="0"/>
        </a:xfrm>
      </p:grpSpPr>
      <p:grpSp>
        <p:nvGrpSpPr>
          <p:cNvPr id="106" name="Shape 106"/>
          <p:cNvGrpSpPr/>
          <p:nvPr/>
        </p:nvGrpSpPr>
        <p:grpSpPr>
          <a:xfrm>
            <a:off x="625965" y="299376"/>
            <a:ext cx="999311" cy="999311"/>
            <a:chOff x="348199" y="179450"/>
            <a:chExt cx="1116300" cy="1116300"/>
          </a:xfrm>
        </p:grpSpPr>
        <p:sp>
          <p:nvSpPr>
            <p:cNvPr id="107" name="Shape 107"/>
            <p:cNvSpPr/>
            <p:nvPr/>
          </p:nvSpPr>
          <p:spPr>
            <a:xfrm rot="-5400000">
              <a:off x="574556" y="405787"/>
              <a:ext cx="663600" cy="663599"/>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sp>
          <p:nvSpPr>
            <p:cNvPr id="108" name="Shape 108"/>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grpSp>
      <p:sp>
        <p:nvSpPr>
          <p:cNvPr id="109" name="Shape 109"/>
          <p:cNvSpPr txBox="1">
            <a:spLocks noGrp="1"/>
          </p:cNvSpPr>
          <p:nvPr>
            <p:ph type="title"/>
          </p:nvPr>
        </p:nvSpPr>
        <p:spPr>
          <a:xfrm>
            <a:off x="1303800" y="598575"/>
            <a:ext cx="3312000" cy="159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10" name="Shape 110"/>
          <p:cNvSpPr txBox="1">
            <a:spLocks noGrp="1"/>
          </p:cNvSpPr>
          <p:nvPr>
            <p:ph type="body" idx="1"/>
          </p:nvPr>
        </p:nvSpPr>
        <p:spPr>
          <a:xfrm>
            <a:off x="1303800" y="2309675"/>
            <a:ext cx="3312000" cy="22218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11" name="Shape 111"/>
          <p:cNvSpPr txBox="1">
            <a:spLocks noGrp="1"/>
          </p:cNvSpPr>
          <p:nvPr>
            <p:ph type="sldNum" idx="12"/>
          </p:nvPr>
        </p:nvSpPr>
        <p:spPr>
          <a:xfrm>
            <a:off x="8451046" y="4736975"/>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dk1"/>
        </a:solidFill>
        <a:effectLst/>
      </p:bgPr>
    </p:bg>
    <p:spTree>
      <p:nvGrpSpPr>
        <p:cNvPr id="1" name="Shape 112"/>
        <p:cNvGrpSpPr/>
        <p:nvPr/>
      </p:nvGrpSpPr>
      <p:grpSpPr>
        <a:xfrm>
          <a:off x="0" y="0"/>
          <a:ext cx="0" cy="0"/>
          <a:chOff x="0" y="0"/>
          <a:chExt cx="0" cy="0"/>
        </a:xfrm>
      </p:grpSpPr>
      <p:grpSp>
        <p:nvGrpSpPr>
          <p:cNvPr id="113" name="Shape 113"/>
          <p:cNvGrpSpPr/>
          <p:nvPr/>
        </p:nvGrpSpPr>
        <p:grpSpPr>
          <a:xfrm>
            <a:off x="6866714" y="1306"/>
            <a:ext cx="2267450" cy="2601689"/>
            <a:chOff x="6790514" y="1306"/>
            <a:chExt cx="2267450" cy="2601689"/>
          </a:xfrm>
        </p:grpSpPr>
        <p:grpSp>
          <p:nvGrpSpPr>
            <p:cNvPr id="114" name="Shape 114"/>
            <p:cNvGrpSpPr/>
            <p:nvPr/>
          </p:nvGrpSpPr>
          <p:grpSpPr>
            <a:xfrm>
              <a:off x="7067464" y="1306"/>
              <a:ext cx="1990500" cy="1990200"/>
              <a:chOff x="7067464" y="1306"/>
              <a:chExt cx="1990500" cy="1990200"/>
            </a:xfrm>
          </p:grpSpPr>
          <p:sp>
            <p:nvSpPr>
              <p:cNvPr id="115" name="Shape 115"/>
              <p:cNvSpPr/>
              <p:nvPr/>
            </p:nvSpPr>
            <p:spPr>
              <a:xfrm rot="-8648551">
                <a:off x="7594312" y="527720"/>
                <a:ext cx="937226" cy="937226"/>
              </a:xfrm>
              <a:prstGeom prst="ellipse">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16" name="Shape 116"/>
              <p:cNvSpPr/>
              <p:nvPr/>
            </p:nvSpPr>
            <p:spPr>
              <a:xfrm rot="-8648551">
                <a:off x="7594312" y="527720"/>
                <a:ext cx="937226" cy="937226"/>
              </a:xfrm>
              <a:prstGeom prst="pie">
                <a:avLst>
                  <a:gd name="adj1" fmla="val 19376841"/>
                  <a:gd name="adj2" fmla="val 12313574"/>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17" name="Shape 117"/>
              <p:cNvSpPr/>
              <p:nvPr/>
            </p:nvSpPr>
            <p:spPr>
              <a:xfrm rot="-8649154">
                <a:off x="7349891" y="283704"/>
                <a:ext cx="1425647" cy="1425403"/>
              </a:xfrm>
              <a:prstGeom prst="ellipse">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18" name="Shape 118"/>
            <p:cNvGrpSpPr/>
            <p:nvPr/>
          </p:nvGrpSpPr>
          <p:grpSpPr>
            <a:xfrm>
              <a:off x="8207125" y="1807996"/>
              <a:ext cx="795000" cy="795000"/>
              <a:chOff x="8207125" y="1807996"/>
              <a:chExt cx="795000" cy="795000"/>
            </a:xfrm>
          </p:grpSpPr>
          <p:sp>
            <p:nvSpPr>
              <p:cNvPr id="119" name="Shape 119"/>
              <p:cNvSpPr/>
              <p:nvPr/>
            </p:nvSpPr>
            <p:spPr>
              <a:xfrm rot="2152054">
                <a:off x="8319942" y="1920812"/>
                <a:ext cx="569367" cy="569367"/>
              </a:xfrm>
              <a:prstGeom prst="ellipse">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20" name="Shape 120"/>
              <p:cNvSpPr/>
              <p:nvPr/>
            </p:nvSpPr>
            <p:spPr>
              <a:xfrm rot="2150259">
                <a:off x="8408217" y="2008609"/>
                <a:ext cx="393003" cy="393003"/>
              </a:xfrm>
              <a:prstGeom prst="ellipse">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21" name="Shape 121"/>
              <p:cNvSpPr/>
              <p:nvPr/>
            </p:nvSpPr>
            <p:spPr>
              <a:xfrm rot="2150259">
                <a:off x="8408217" y="2008609"/>
                <a:ext cx="393003" cy="393003"/>
              </a:xfrm>
              <a:prstGeom prst="pie">
                <a:avLst>
                  <a:gd name="adj1" fmla="val 5699893"/>
                  <a:gd name="adj2" fmla="val 12313574"/>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22" name="Shape 122"/>
            <p:cNvGrpSpPr/>
            <p:nvPr/>
          </p:nvGrpSpPr>
          <p:grpSpPr>
            <a:xfrm>
              <a:off x="6790514" y="118856"/>
              <a:ext cx="548700" cy="548700"/>
              <a:chOff x="6790514" y="118856"/>
              <a:chExt cx="548700" cy="548700"/>
            </a:xfrm>
          </p:grpSpPr>
          <p:sp>
            <p:nvSpPr>
              <p:cNvPr id="123" name="Shape 123"/>
              <p:cNvSpPr/>
              <p:nvPr/>
            </p:nvSpPr>
            <p:spPr>
              <a:xfrm rot="2150259">
                <a:off x="6868362" y="196704"/>
                <a:ext cx="393003" cy="393003"/>
              </a:xfrm>
              <a:prstGeom prst="ellipse">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24" name="Shape 124"/>
              <p:cNvSpPr/>
              <p:nvPr/>
            </p:nvSpPr>
            <p:spPr>
              <a:xfrm rot="2150259">
                <a:off x="6868362" y="196704"/>
                <a:ext cx="393003" cy="393003"/>
              </a:xfrm>
              <a:prstGeom prst="pie">
                <a:avLst>
                  <a:gd name="adj1" fmla="val 5699893"/>
                  <a:gd name="adj2" fmla="val 12313574"/>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sp>
        <p:nvSpPr>
          <p:cNvPr id="125" name="Shape 125"/>
          <p:cNvSpPr txBox="1">
            <a:spLocks noGrp="1"/>
          </p:cNvSpPr>
          <p:nvPr>
            <p:ph type="title"/>
          </p:nvPr>
        </p:nvSpPr>
        <p:spPr>
          <a:xfrm>
            <a:off x="824000" y="763600"/>
            <a:ext cx="5857800" cy="3573300"/>
          </a:xfrm>
          <a:prstGeom prst="rect">
            <a:avLst/>
          </a:prstGeom>
        </p:spPr>
        <p:txBody>
          <a:bodyPr wrap="square" lIns="91425" tIns="91425" rIns="91425" bIns="91425" anchor="ctr"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126" name="Shape 126"/>
          <p:cNvSpPr txBox="1">
            <a:spLocks noGrp="1"/>
          </p:cNvSpPr>
          <p:nvPr>
            <p:ph type="sldNum" idx="12"/>
          </p:nvPr>
        </p:nvSpPr>
        <p:spPr>
          <a:xfrm>
            <a:off x="8451046" y="4736975"/>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127"/>
        <p:cNvGrpSpPr/>
        <p:nvPr/>
      </p:nvGrpSpPr>
      <p:grpSpPr>
        <a:xfrm>
          <a:off x="0" y="0"/>
          <a:ext cx="0" cy="0"/>
          <a:chOff x="0" y="0"/>
          <a:chExt cx="0" cy="0"/>
        </a:xfrm>
      </p:grpSpPr>
      <p:grpSp>
        <p:nvGrpSpPr>
          <p:cNvPr id="128" name="Shape 128"/>
          <p:cNvGrpSpPr/>
          <p:nvPr/>
        </p:nvGrpSpPr>
        <p:grpSpPr>
          <a:xfrm>
            <a:off x="625965" y="299376"/>
            <a:ext cx="999311" cy="999311"/>
            <a:chOff x="348199" y="179450"/>
            <a:chExt cx="1116300" cy="1116300"/>
          </a:xfrm>
        </p:grpSpPr>
        <p:sp>
          <p:nvSpPr>
            <p:cNvPr id="129" name="Shape 129"/>
            <p:cNvSpPr/>
            <p:nvPr/>
          </p:nvSpPr>
          <p:spPr>
            <a:xfrm rot="-5400000">
              <a:off x="574556" y="405787"/>
              <a:ext cx="663600" cy="663599"/>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sp>
          <p:nvSpPr>
            <p:cNvPr id="130" name="Shape 13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grpSp>
      <p:sp>
        <p:nvSpPr>
          <p:cNvPr id="131" name="Shape 131"/>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med" len="med"/>
            <a:tailEnd type="none" w="med" len="med"/>
          </a:ln>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32" name="Shape 132"/>
          <p:cNvSpPr txBox="1">
            <a:spLocks noGrp="1"/>
          </p:cNvSpPr>
          <p:nvPr>
            <p:ph type="subTitle" idx="1"/>
          </p:nvPr>
        </p:nvSpPr>
        <p:spPr>
          <a:xfrm>
            <a:off x="1303800" y="2743202"/>
            <a:ext cx="3430500" cy="726000"/>
          </a:xfrm>
          <a:prstGeom prst="rect">
            <a:avLst/>
          </a:prstGeom>
          <a:ln w="9525" cap="flat" cmpd="sng">
            <a:solidFill>
              <a:schemeClr val="lt1"/>
            </a:solidFill>
            <a:prstDash val="solid"/>
            <a:round/>
            <a:headEnd type="none" w="med" len="med"/>
            <a:tailEnd type="none" w="med" len="med"/>
          </a:ln>
        </p:spPr>
        <p:txBody>
          <a:bodyPr wrap="square" lIns="91425" tIns="91425" rIns="91425" bIns="91425" anchor="t" anchorCtr="0"/>
          <a:lstStyle>
            <a:lvl1pPr lvl="0">
              <a:lnSpc>
                <a:spcPct val="100000"/>
              </a:lnSpc>
              <a:spcBef>
                <a:spcPts val="0"/>
              </a:spcBef>
              <a:spcAft>
                <a:spcPts val="0"/>
              </a:spcAft>
              <a:buSzPct val="100000"/>
              <a:buNone/>
              <a:defRPr sz="1600"/>
            </a:lvl1pPr>
            <a:lvl2pPr lvl="1">
              <a:lnSpc>
                <a:spcPct val="100000"/>
              </a:lnSpc>
              <a:spcBef>
                <a:spcPts val="0"/>
              </a:spcBef>
              <a:spcAft>
                <a:spcPts val="0"/>
              </a:spcAft>
              <a:buSzPct val="100000"/>
              <a:buNone/>
              <a:defRPr sz="1600"/>
            </a:lvl2pPr>
            <a:lvl3pPr lvl="2">
              <a:lnSpc>
                <a:spcPct val="100000"/>
              </a:lnSpc>
              <a:spcBef>
                <a:spcPts val="0"/>
              </a:spcBef>
              <a:spcAft>
                <a:spcPts val="0"/>
              </a:spcAft>
              <a:buSzPct val="100000"/>
              <a:buNone/>
              <a:defRPr sz="1600"/>
            </a:lvl3pPr>
            <a:lvl4pPr lvl="3">
              <a:lnSpc>
                <a:spcPct val="100000"/>
              </a:lnSpc>
              <a:spcBef>
                <a:spcPts val="0"/>
              </a:spcBef>
              <a:spcAft>
                <a:spcPts val="0"/>
              </a:spcAft>
              <a:buSzPct val="100000"/>
              <a:buNone/>
              <a:defRPr sz="1600"/>
            </a:lvl4pPr>
            <a:lvl5pPr lvl="4">
              <a:lnSpc>
                <a:spcPct val="100000"/>
              </a:lnSpc>
              <a:spcBef>
                <a:spcPts val="0"/>
              </a:spcBef>
              <a:spcAft>
                <a:spcPts val="0"/>
              </a:spcAft>
              <a:buSzPct val="100000"/>
              <a:buNone/>
              <a:defRPr sz="1600"/>
            </a:lvl5pPr>
            <a:lvl6pPr lvl="5">
              <a:lnSpc>
                <a:spcPct val="100000"/>
              </a:lnSpc>
              <a:spcBef>
                <a:spcPts val="0"/>
              </a:spcBef>
              <a:spcAft>
                <a:spcPts val="0"/>
              </a:spcAft>
              <a:buSzPct val="100000"/>
              <a:buNone/>
              <a:defRPr sz="1600"/>
            </a:lvl6pPr>
            <a:lvl7pPr lvl="6">
              <a:lnSpc>
                <a:spcPct val="100000"/>
              </a:lnSpc>
              <a:spcBef>
                <a:spcPts val="0"/>
              </a:spcBef>
              <a:spcAft>
                <a:spcPts val="0"/>
              </a:spcAft>
              <a:buSzPct val="100000"/>
              <a:buNone/>
              <a:defRPr sz="1600"/>
            </a:lvl7pPr>
            <a:lvl8pPr lvl="7">
              <a:lnSpc>
                <a:spcPct val="100000"/>
              </a:lnSpc>
              <a:spcBef>
                <a:spcPts val="0"/>
              </a:spcBef>
              <a:spcAft>
                <a:spcPts val="0"/>
              </a:spcAft>
              <a:buSzPct val="100000"/>
              <a:buNone/>
              <a:defRPr sz="1600"/>
            </a:lvl8pPr>
            <a:lvl9pPr lvl="8">
              <a:lnSpc>
                <a:spcPct val="100000"/>
              </a:lnSpc>
              <a:spcBef>
                <a:spcPts val="0"/>
              </a:spcBef>
              <a:spcAft>
                <a:spcPts val="0"/>
              </a:spcAft>
              <a:buSzPct val="100000"/>
              <a:buNone/>
              <a:defRPr sz="1600"/>
            </a:lvl9pPr>
          </a:lstStyle>
          <a:p>
            <a:endParaRPr/>
          </a:p>
        </p:txBody>
      </p:sp>
      <p:sp>
        <p:nvSpPr>
          <p:cNvPr id="133" name="Shape 133"/>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med" len="med"/>
            <a:tailEnd type="none" w="med" len="med"/>
          </a:ln>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34" name="Shape 134"/>
          <p:cNvSpPr txBox="1">
            <a:spLocks noGrp="1"/>
          </p:cNvSpPr>
          <p:nvPr>
            <p:ph type="sldNum" idx="12"/>
          </p:nvPr>
        </p:nvSpPr>
        <p:spPr>
          <a:xfrm>
            <a:off x="8451046" y="4736975"/>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135"/>
        <p:cNvGrpSpPr/>
        <p:nvPr/>
      </p:nvGrpSpPr>
      <p:grpSpPr>
        <a:xfrm>
          <a:off x="0" y="0"/>
          <a:ext cx="0" cy="0"/>
          <a:chOff x="0" y="0"/>
          <a:chExt cx="0" cy="0"/>
        </a:xfrm>
      </p:grpSpPr>
      <p:grpSp>
        <p:nvGrpSpPr>
          <p:cNvPr id="136" name="Shape 136"/>
          <p:cNvGrpSpPr/>
          <p:nvPr/>
        </p:nvGrpSpPr>
        <p:grpSpPr>
          <a:xfrm>
            <a:off x="713372" y="3847118"/>
            <a:ext cx="825392" cy="825392"/>
            <a:chOff x="348199" y="179450"/>
            <a:chExt cx="1116300" cy="1116300"/>
          </a:xfrm>
        </p:grpSpPr>
        <p:sp>
          <p:nvSpPr>
            <p:cNvPr id="137" name="Shape 137"/>
            <p:cNvSpPr/>
            <p:nvPr/>
          </p:nvSpPr>
          <p:spPr>
            <a:xfrm rot="-5400000">
              <a:off x="574556" y="405787"/>
              <a:ext cx="663600" cy="663599"/>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sp>
          <p:nvSpPr>
            <p:cNvPr id="138" name="Shape 138"/>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grpSp>
      <p:sp>
        <p:nvSpPr>
          <p:cNvPr id="139" name="Shape 139"/>
          <p:cNvSpPr txBox="1">
            <a:spLocks noGrp="1"/>
          </p:cNvSpPr>
          <p:nvPr>
            <p:ph type="body" idx="1"/>
          </p:nvPr>
        </p:nvSpPr>
        <p:spPr>
          <a:xfrm>
            <a:off x="1303800" y="4138975"/>
            <a:ext cx="5843100" cy="534900"/>
          </a:xfrm>
          <a:prstGeom prst="rect">
            <a:avLst/>
          </a:prstGeom>
        </p:spPr>
        <p:txBody>
          <a:bodyPr wrap="square" lIns="91425" tIns="91425" rIns="91425" bIns="91425" anchor="t" anchorCtr="0"/>
          <a:lstStyle>
            <a:lvl1pPr lvl="0">
              <a:lnSpc>
                <a:spcPct val="100000"/>
              </a:lnSpc>
              <a:spcBef>
                <a:spcPts val="0"/>
              </a:spcBef>
              <a:spcAft>
                <a:spcPts val="0"/>
              </a:spcAft>
              <a:buNone/>
              <a:defRPr/>
            </a:lvl1pPr>
          </a:lstStyle>
          <a:p>
            <a:endParaRPr/>
          </a:p>
        </p:txBody>
      </p:sp>
      <p:sp>
        <p:nvSpPr>
          <p:cNvPr id="140" name="Shape 140"/>
          <p:cNvSpPr txBox="1">
            <a:spLocks noGrp="1"/>
          </p:cNvSpPr>
          <p:nvPr>
            <p:ph type="sldNum" idx="12"/>
          </p:nvPr>
        </p:nvSpPr>
        <p:spPr>
          <a:xfrm>
            <a:off x="8451046" y="4736975"/>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2"/>
              </a:buClr>
              <a:buSzPct val="100000"/>
              <a:buFont typeface="Maven Pro"/>
              <a:buNone/>
              <a:defRPr sz="2800" b="1">
                <a:solidFill>
                  <a:schemeClr val="dk2"/>
                </a:solidFill>
                <a:latin typeface="Maven Pro"/>
                <a:ea typeface="Maven Pro"/>
                <a:cs typeface="Maven Pro"/>
                <a:sym typeface="Maven Pro"/>
              </a:defRPr>
            </a:lvl1pPr>
            <a:lvl2pPr lvl="1">
              <a:spcBef>
                <a:spcPts val="0"/>
              </a:spcBef>
              <a:buClr>
                <a:schemeClr val="dk2"/>
              </a:buClr>
              <a:buSzPct val="100000"/>
              <a:buFont typeface="Maven Pro"/>
              <a:buNone/>
              <a:defRPr sz="2800" b="1">
                <a:solidFill>
                  <a:schemeClr val="dk2"/>
                </a:solidFill>
                <a:latin typeface="Maven Pro"/>
                <a:ea typeface="Maven Pro"/>
                <a:cs typeface="Maven Pro"/>
                <a:sym typeface="Maven Pro"/>
              </a:defRPr>
            </a:lvl2pPr>
            <a:lvl3pPr lvl="2">
              <a:spcBef>
                <a:spcPts val="0"/>
              </a:spcBef>
              <a:buClr>
                <a:schemeClr val="dk2"/>
              </a:buClr>
              <a:buSzPct val="100000"/>
              <a:buFont typeface="Maven Pro"/>
              <a:buNone/>
              <a:defRPr sz="2800" b="1">
                <a:solidFill>
                  <a:schemeClr val="dk2"/>
                </a:solidFill>
                <a:latin typeface="Maven Pro"/>
                <a:ea typeface="Maven Pro"/>
                <a:cs typeface="Maven Pro"/>
                <a:sym typeface="Maven Pro"/>
              </a:defRPr>
            </a:lvl3pPr>
            <a:lvl4pPr lvl="3">
              <a:spcBef>
                <a:spcPts val="0"/>
              </a:spcBef>
              <a:buClr>
                <a:schemeClr val="dk2"/>
              </a:buClr>
              <a:buSzPct val="100000"/>
              <a:buFont typeface="Maven Pro"/>
              <a:buNone/>
              <a:defRPr sz="2800" b="1">
                <a:solidFill>
                  <a:schemeClr val="dk2"/>
                </a:solidFill>
                <a:latin typeface="Maven Pro"/>
                <a:ea typeface="Maven Pro"/>
                <a:cs typeface="Maven Pro"/>
                <a:sym typeface="Maven Pro"/>
              </a:defRPr>
            </a:lvl4pPr>
            <a:lvl5pPr lvl="4">
              <a:spcBef>
                <a:spcPts val="0"/>
              </a:spcBef>
              <a:buClr>
                <a:schemeClr val="dk2"/>
              </a:buClr>
              <a:buSzPct val="100000"/>
              <a:buFont typeface="Maven Pro"/>
              <a:buNone/>
              <a:defRPr sz="2800" b="1">
                <a:solidFill>
                  <a:schemeClr val="dk2"/>
                </a:solidFill>
                <a:latin typeface="Maven Pro"/>
                <a:ea typeface="Maven Pro"/>
                <a:cs typeface="Maven Pro"/>
                <a:sym typeface="Maven Pro"/>
              </a:defRPr>
            </a:lvl5pPr>
            <a:lvl6pPr lvl="5">
              <a:spcBef>
                <a:spcPts val="0"/>
              </a:spcBef>
              <a:buClr>
                <a:schemeClr val="dk2"/>
              </a:buClr>
              <a:buSzPct val="100000"/>
              <a:buFont typeface="Maven Pro"/>
              <a:buNone/>
              <a:defRPr sz="2800" b="1">
                <a:solidFill>
                  <a:schemeClr val="dk2"/>
                </a:solidFill>
                <a:latin typeface="Maven Pro"/>
                <a:ea typeface="Maven Pro"/>
                <a:cs typeface="Maven Pro"/>
                <a:sym typeface="Maven Pro"/>
              </a:defRPr>
            </a:lvl6pPr>
            <a:lvl7pPr lvl="6">
              <a:spcBef>
                <a:spcPts val="0"/>
              </a:spcBef>
              <a:buClr>
                <a:schemeClr val="dk2"/>
              </a:buClr>
              <a:buSzPct val="100000"/>
              <a:buFont typeface="Maven Pro"/>
              <a:buNone/>
              <a:defRPr sz="2800" b="1">
                <a:solidFill>
                  <a:schemeClr val="dk2"/>
                </a:solidFill>
                <a:latin typeface="Maven Pro"/>
                <a:ea typeface="Maven Pro"/>
                <a:cs typeface="Maven Pro"/>
                <a:sym typeface="Maven Pro"/>
              </a:defRPr>
            </a:lvl7pPr>
            <a:lvl8pPr lvl="7">
              <a:spcBef>
                <a:spcPts val="0"/>
              </a:spcBef>
              <a:buClr>
                <a:schemeClr val="dk2"/>
              </a:buClr>
              <a:buSzPct val="100000"/>
              <a:buFont typeface="Maven Pro"/>
              <a:buNone/>
              <a:defRPr sz="2800" b="1">
                <a:solidFill>
                  <a:schemeClr val="dk2"/>
                </a:solidFill>
                <a:latin typeface="Maven Pro"/>
                <a:ea typeface="Maven Pro"/>
                <a:cs typeface="Maven Pro"/>
                <a:sym typeface="Maven Pro"/>
              </a:defRPr>
            </a:lvl8pPr>
            <a:lvl9pPr lvl="8">
              <a:spcBef>
                <a:spcPts val="0"/>
              </a:spcBef>
              <a:buClr>
                <a:schemeClr val="dk2"/>
              </a:buClr>
              <a:buSzPct val="100000"/>
              <a:buFont typeface="Maven Pro"/>
              <a:buNone/>
              <a:defRPr sz="2800" b="1">
                <a:solidFill>
                  <a:schemeClr val="dk2"/>
                </a:solidFill>
                <a:latin typeface="Maven Pro"/>
                <a:ea typeface="Maven Pro"/>
                <a:cs typeface="Maven Pro"/>
                <a:sym typeface="Maven Pro"/>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Font typeface="Nunito"/>
              <a:buChar char="●"/>
              <a:defRPr sz="1300">
                <a:solidFill>
                  <a:schemeClr val="dk2"/>
                </a:solidFill>
                <a:latin typeface="Nunito"/>
                <a:ea typeface="Nunito"/>
                <a:cs typeface="Nunito"/>
                <a:sym typeface="Nunito"/>
              </a:defRPr>
            </a:lvl1pPr>
            <a:lvl2pPr lvl="1">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2pPr>
            <a:lvl3pPr lvl="2">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3pPr>
            <a:lvl4pPr lvl="3">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4pPr>
            <a:lvl5pPr lvl="4">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5pPr>
            <a:lvl6pPr lvl="5">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6pPr>
            <a:lvl7pPr lvl="6">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7pPr>
            <a:lvl8pPr lvl="7">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8pPr>
            <a:lvl9pPr lvl="8">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9pPr>
          </a:lstStyle>
          <a:p>
            <a:endParaRPr/>
          </a:p>
        </p:txBody>
      </p:sp>
      <p:sp>
        <p:nvSpPr>
          <p:cNvPr id="8" name="Shape 8"/>
          <p:cNvSpPr txBox="1">
            <a:spLocks noGrp="1"/>
          </p:cNvSpPr>
          <p:nvPr>
            <p:ph type="sldNum" idx="12"/>
          </p:nvPr>
        </p:nvSpPr>
        <p:spPr>
          <a:xfrm>
            <a:off x="8451046" y="4736975"/>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900">
                <a:solidFill>
                  <a:schemeClr val="dk2"/>
                </a:solidFill>
                <a:latin typeface="Nunito"/>
                <a:ea typeface="Nunito"/>
                <a:cs typeface="Nunito"/>
                <a:sym typeface="Nunito"/>
              </a:rPr>
              <a:t>‹#›</a:t>
            </a:fld>
            <a:endParaRPr lang="en" sz="900">
              <a:solidFill>
                <a:schemeClr val="dk2"/>
              </a:solidFill>
              <a:latin typeface="Nunito"/>
              <a:ea typeface="Nunito"/>
              <a:cs typeface="Nunito"/>
              <a:sym typeface="Nuni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g"/><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comments" Target="../comments/comment3.xml"/><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comments" Target="../comments/comment4.xml"/><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ctrTitle"/>
          </p:nvPr>
        </p:nvSpPr>
        <p:spPr>
          <a:xfrm>
            <a:off x="344000" y="234150"/>
            <a:ext cx="8520600" cy="2522700"/>
          </a:xfrm>
          <a:prstGeom prst="rect">
            <a:avLst/>
          </a:prstGeom>
        </p:spPr>
        <p:txBody>
          <a:bodyPr wrap="square" lIns="91425" tIns="91425" rIns="91425" bIns="91425" anchor="ctr" anchorCtr="0">
            <a:noAutofit/>
          </a:bodyPr>
          <a:lstStyle/>
          <a:p>
            <a:pPr lvl="0">
              <a:spcBef>
                <a:spcPts val="0"/>
              </a:spcBef>
              <a:buNone/>
            </a:pPr>
            <a:r>
              <a:rPr lang="en" sz="9600"/>
              <a:t>RECYCLING </a:t>
            </a:r>
          </a:p>
          <a:p>
            <a:pPr lvl="0">
              <a:spcBef>
                <a:spcPts val="0"/>
              </a:spcBef>
              <a:buNone/>
            </a:pPr>
            <a:r>
              <a:rPr lang="en" sz="4800"/>
              <a:t>and Beyond</a:t>
            </a:r>
          </a:p>
        </p:txBody>
      </p:sp>
      <p:sp>
        <p:nvSpPr>
          <p:cNvPr id="278" name="Shape 278"/>
          <p:cNvSpPr txBox="1">
            <a:spLocks noGrp="1"/>
          </p:cNvSpPr>
          <p:nvPr>
            <p:ph type="subTitle" idx="1"/>
          </p:nvPr>
        </p:nvSpPr>
        <p:spPr>
          <a:xfrm>
            <a:off x="311700" y="2756850"/>
            <a:ext cx="8520600" cy="1264200"/>
          </a:xfrm>
          <a:prstGeom prst="rect">
            <a:avLst/>
          </a:prstGeom>
        </p:spPr>
        <p:txBody>
          <a:bodyPr wrap="square" lIns="91425" tIns="91425" rIns="91425" bIns="91425" anchor="t" anchorCtr="0">
            <a:noAutofit/>
          </a:bodyPr>
          <a:lstStyle/>
          <a:p>
            <a:pPr lvl="0" rtl="0">
              <a:spcBef>
                <a:spcPts val="0"/>
              </a:spcBef>
              <a:buNone/>
            </a:pPr>
            <a:r>
              <a:rPr lang="en" sz="3000" b="1" dirty="0">
                <a:solidFill>
                  <a:schemeClr val="dk2"/>
                </a:solidFill>
              </a:rPr>
              <a:t>LAFAYETTE PARISH SCHOOL SYSTEM 2016-2017</a:t>
            </a:r>
          </a:p>
          <a:p>
            <a:pPr lvl="0" algn="l" rtl="0">
              <a:spcBef>
                <a:spcPts val="0"/>
              </a:spcBef>
              <a:buClr>
                <a:schemeClr val="dk1"/>
              </a:buClr>
              <a:buSzPct val="36666"/>
              <a:buFont typeface="Arial"/>
              <a:buNone/>
            </a:pPr>
            <a:endParaRPr sz="3000" dirty="0">
              <a:solidFill>
                <a:schemeClr val="dk1"/>
              </a:solidFill>
            </a:endParaRPr>
          </a:p>
        </p:txBody>
      </p:sp>
      <p:sp>
        <p:nvSpPr>
          <p:cNvPr id="279" name="Shape 279"/>
          <p:cNvSpPr txBox="1"/>
          <p:nvPr/>
        </p:nvSpPr>
        <p:spPr>
          <a:xfrm>
            <a:off x="274525" y="4272617"/>
            <a:ext cx="8664000" cy="774008"/>
          </a:xfrm>
          <a:prstGeom prst="rect">
            <a:avLst/>
          </a:prstGeom>
          <a:noFill/>
          <a:ln>
            <a:noFill/>
          </a:ln>
        </p:spPr>
        <p:txBody>
          <a:bodyPr wrap="square" lIns="91425" tIns="91425" rIns="91425" bIns="91425" anchor="t" anchorCtr="0">
            <a:noAutofit/>
          </a:bodyPr>
          <a:lstStyle/>
          <a:p>
            <a:pPr lvl="0">
              <a:spcBef>
                <a:spcPts val="0"/>
              </a:spcBef>
              <a:buNone/>
            </a:pPr>
            <a:r>
              <a:rPr lang="en" sz="2400" b="1">
                <a:solidFill>
                  <a:schemeClr val="lt1"/>
                </a:solidFill>
              </a:rPr>
              <a:t>Amanda Waddle						Catherine S Comeaux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1199275" y="4172625"/>
            <a:ext cx="8457300" cy="605100"/>
          </a:xfrm>
          <a:prstGeom prst="rect">
            <a:avLst/>
          </a:prstGeom>
        </p:spPr>
        <p:txBody>
          <a:bodyPr wrap="square" lIns="91425" tIns="91425" rIns="91425" bIns="91425" anchor="t" anchorCtr="0">
            <a:noAutofit/>
          </a:bodyPr>
          <a:lstStyle/>
          <a:p>
            <a:pPr lvl="0">
              <a:spcBef>
                <a:spcPts val="0"/>
              </a:spcBef>
              <a:buNone/>
            </a:pPr>
            <a:r>
              <a:rPr lang="en" sz="3000"/>
              <a:t>CONTAMINATION: misplaced trash / mishandled recyclables</a:t>
            </a:r>
          </a:p>
        </p:txBody>
      </p:sp>
      <p:pic>
        <p:nvPicPr>
          <p:cNvPr id="338" name="Shape 338" descr="300px-Empty_Can_Of_Beans.png"/>
          <p:cNvPicPr preferRelativeResize="0"/>
          <p:nvPr/>
        </p:nvPicPr>
        <p:blipFill>
          <a:blip r:embed="rId3">
            <a:alphaModFix/>
          </a:blip>
          <a:stretch>
            <a:fillRect/>
          </a:stretch>
        </p:blipFill>
        <p:spPr>
          <a:xfrm>
            <a:off x="2704975" y="791300"/>
            <a:ext cx="5208125" cy="33813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824000" y="1613825"/>
            <a:ext cx="8114400" cy="1872900"/>
          </a:xfrm>
          <a:prstGeom prst="rect">
            <a:avLst/>
          </a:prstGeom>
        </p:spPr>
        <p:txBody>
          <a:bodyPr wrap="square" lIns="91425" tIns="91425" rIns="91425" bIns="91425" anchor="ctr" anchorCtr="0">
            <a:noAutofit/>
          </a:bodyPr>
          <a:lstStyle/>
          <a:p>
            <a:pPr lvl="0">
              <a:spcBef>
                <a:spcPts val="0"/>
              </a:spcBef>
              <a:buNone/>
            </a:pPr>
            <a:r>
              <a:rPr lang="en" sz="6000"/>
              <a:t>GOAL:  WASTE LESS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1303800" y="598575"/>
            <a:ext cx="7030500" cy="999300"/>
          </a:xfrm>
          <a:prstGeom prst="rect">
            <a:avLst/>
          </a:prstGeom>
        </p:spPr>
        <p:txBody>
          <a:bodyPr wrap="square" lIns="91425" tIns="91425" rIns="91425" bIns="91425" anchor="t" anchorCtr="0">
            <a:noAutofit/>
          </a:bodyPr>
          <a:lstStyle/>
          <a:p>
            <a:pPr lvl="0">
              <a:spcBef>
                <a:spcPts val="0"/>
              </a:spcBef>
              <a:buNone/>
            </a:pPr>
            <a:r>
              <a:rPr lang="en"/>
              <a:t>In the cafeteria</a:t>
            </a:r>
          </a:p>
        </p:txBody>
      </p:sp>
      <p:pic>
        <p:nvPicPr>
          <p:cNvPr id="349" name="Shape 349" descr="cafeteria waste reduction.jpg"/>
          <p:cNvPicPr preferRelativeResize="0"/>
          <p:nvPr/>
        </p:nvPicPr>
        <p:blipFill>
          <a:blip r:embed="rId3">
            <a:alphaModFix/>
          </a:blip>
          <a:stretch>
            <a:fillRect/>
          </a:stretch>
        </p:blipFill>
        <p:spPr>
          <a:xfrm>
            <a:off x="1939500" y="1255675"/>
            <a:ext cx="4973925" cy="3325124"/>
          </a:xfrm>
          <a:prstGeom prst="rect">
            <a:avLst/>
          </a:prstGeom>
          <a:noFill/>
          <a:ln>
            <a:noFill/>
          </a:ln>
        </p:spPr>
      </p:pic>
      <p:sp>
        <p:nvSpPr>
          <p:cNvPr id="350" name="Shape 350"/>
          <p:cNvSpPr txBox="1"/>
          <p:nvPr/>
        </p:nvSpPr>
        <p:spPr>
          <a:xfrm>
            <a:off x="1732075" y="4580800"/>
            <a:ext cx="5813700" cy="542700"/>
          </a:xfrm>
          <a:prstGeom prst="rect">
            <a:avLst/>
          </a:prstGeom>
          <a:noFill/>
          <a:ln>
            <a:noFill/>
          </a:ln>
        </p:spPr>
        <p:txBody>
          <a:bodyPr wrap="square" lIns="91425" tIns="91425" rIns="91425" bIns="91425" anchor="t" anchorCtr="0">
            <a:noAutofit/>
          </a:bodyPr>
          <a:lstStyle/>
          <a:p>
            <a:pPr lvl="0" rtl="0">
              <a:spcBef>
                <a:spcPts val="0"/>
              </a:spcBef>
              <a:buNone/>
            </a:pPr>
            <a:r>
              <a:rPr lang="en" sz="1800" b="1"/>
              <a:t>GARBAGE    COMPOST    LIQUIDS    RECYCLE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1303800" y="598575"/>
            <a:ext cx="7030500" cy="999300"/>
          </a:xfrm>
          <a:prstGeom prst="rect">
            <a:avLst/>
          </a:prstGeom>
        </p:spPr>
        <p:txBody>
          <a:bodyPr wrap="square" lIns="91425" tIns="91425" rIns="91425" bIns="91425" anchor="t" anchorCtr="0">
            <a:noAutofit/>
          </a:bodyPr>
          <a:lstStyle/>
          <a:p>
            <a:pPr lvl="0">
              <a:spcBef>
                <a:spcPts val="0"/>
              </a:spcBef>
              <a:buNone/>
            </a:pPr>
            <a:r>
              <a:rPr lang="en"/>
              <a:t>In the school yard</a:t>
            </a:r>
          </a:p>
        </p:txBody>
      </p:sp>
      <p:pic>
        <p:nvPicPr>
          <p:cNvPr id="356" name="Shape 356" descr="curbside yard waste.jpg"/>
          <p:cNvPicPr preferRelativeResize="0"/>
          <p:nvPr/>
        </p:nvPicPr>
        <p:blipFill rotWithShape="1">
          <a:blip r:embed="rId3">
            <a:alphaModFix/>
          </a:blip>
          <a:srcRect t="43162"/>
          <a:stretch/>
        </p:blipFill>
        <p:spPr>
          <a:xfrm>
            <a:off x="475375" y="2106575"/>
            <a:ext cx="3989875" cy="2560525"/>
          </a:xfrm>
          <a:prstGeom prst="rect">
            <a:avLst/>
          </a:prstGeom>
          <a:noFill/>
          <a:ln>
            <a:noFill/>
          </a:ln>
        </p:spPr>
      </p:pic>
      <p:pic>
        <p:nvPicPr>
          <p:cNvPr id="357" name="Shape 357" descr="mulched tree.jpg"/>
          <p:cNvPicPr preferRelativeResize="0"/>
          <p:nvPr/>
        </p:nvPicPr>
        <p:blipFill rotWithShape="1">
          <a:blip r:embed="rId4">
            <a:alphaModFix/>
          </a:blip>
          <a:srcRect b="22299"/>
          <a:stretch/>
        </p:blipFill>
        <p:spPr>
          <a:xfrm>
            <a:off x="5369600" y="2010599"/>
            <a:ext cx="3262324" cy="2736350"/>
          </a:xfrm>
          <a:prstGeom prst="rect">
            <a:avLst/>
          </a:prstGeom>
          <a:noFill/>
          <a:ln>
            <a:noFill/>
          </a:ln>
        </p:spPr>
      </p:pic>
      <p:sp>
        <p:nvSpPr>
          <p:cNvPr id="358" name="Shape 358"/>
          <p:cNvSpPr/>
          <p:nvPr/>
        </p:nvSpPr>
        <p:spPr>
          <a:xfrm>
            <a:off x="4214950" y="3649700"/>
            <a:ext cx="2163900" cy="3876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59" name="Shape 359"/>
          <p:cNvSpPr/>
          <p:nvPr/>
        </p:nvSpPr>
        <p:spPr>
          <a:xfrm flipH="1">
            <a:off x="3875725" y="1235400"/>
            <a:ext cx="2680800" cy="775200"/>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1303800" y="598575"/>
            <a:ext cx="7030500" cy="623700"/>
          </a:xfrm>
          <a:prstGeom prst="rect">
            <a:avLst/>
          </a:prstGeom>
        </p:spPr>
        <p:txBody>
          <a:bodyPr wrap="square" lIns="91425" tIns="91425" rIns="91425" bIns="91425" anchor="t" anchorCtr="0">
            <a:noAutofit/>
          </a:bodyPr>
          <a:lstStyle/>
          <a:p>
            <a:pPr lvl="0">
              <a:spcBef>
                <a:spcPts val="0"/>
              </a:spcBef>
              <a:buNone/>
            </a:pPr>
            <a:r>
              <a:rPr lang="en"/>
              <a:t>In the classroom</a:t>
            </a:r>
          </a:p>
        </p:txBody>
      </p:sp>
      <p:pic>
        <p:nvPicPr>
          <p:cNvPr id="365" name="Shape 365" descr="Rockseystoolbox.png"/>
          <p:cNvPicPr preferRelativeResize="0"/>
          <p:nvPr/>
        </p:nvPicPr>
        <p:blipFill>
          <a:blip r:embed="rId3">
            <a:alphaModFix/>
          </a:blip>
          <a:stretch>
            <a:fillRect/>
          </a:stretch>
        </p:blipFill>
        <p:spPr>
          <a:xfrm>
            <a:off x="211025" y="1580800"/>
            <a:ext cx="4994002" cy="2270449"/>
          </a:xfrm>
          <a:prstGeom prst="rect">
            <a:avLst/>
          </a:prstGeom>
          <a:noFill/>
          <a:ln>
            <a:noFill/>
          </a:ln>
        </p:spPr>
      </p:pic>
      <p:pic>
        <p:nvPicPr>
          <p:cNvPr id="366" name="Shape 366" descr="File_000.jpeg"/>
          <p:cNvPicPr preferRelativeResize="0"/>
          <p:nvPr/>
        </p:nvPicPr>
        <p:blipFill rotWithShape="1">
          <a:blip r:embed="rId4">
            <a:alphaModFix/>
          </a:blip>
          <a:srcRect l="7025" t="6863" r="5699" b="5362"/>
          <a:stretch/>
        </p:blipFill>
        <p:spPr>
          <a:xfrm>
            <a:off x="5531900" y="1222277"/>
            <a:ext cx="3248952" cy="3267573"/>
          </a:xfrm>
          <a:prstGeom prst="rect">
            <a:avLst/>
          </a:prstGeom>
          <a:noFill/>
          <a:ln>
            <a:noFill/>
          </a:ln>
        </p:spPr>
      </p:pic>
      <p:sp>
        <p:nvSpPr>
          <p:cNvPr id="367" name="Shape 367"/>
          <p:cNvSpPr txBox="1"/>
          <p:nvPr/>
        </p:nvSpPr>
        <p:spPr>
          <a:xfrm>
            <a:off x="5425050" y="4454525"/>
            <a:ext cx="3355800" cy="650100"/>
          </a:xfrm>
          <a:prstGeom prst="rect">
            <a:avLst/>
          </a:prstGeom>
          <a:noFill/>
          <a:ln>
            <a:noFill/>
          </a:ln>
        </p:spPr>
        <p:txBody>
          <a:bodyPr wrap="square" lIns="91425" tIns="91425" rIns="91425" bIns="91425" anchor="t" anchorCtr="0">
            <a:noAutofit/>
          </a:bodyPr>
          <a:lstStyle/>
          <a:p>
            <a:pPr lvl="0" algn="ctr" rtl="0">
              <a:spcBef>
                <a:spcPts val="0"/>
              </a:spcBef>
              <a:buNone/>
            </a:pPr>
            <a:r>
              <a:rPr lang="en" sz="2400"/>
              <a:t>Zero Waste Party Kit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71"/>
        <p:cNvGrpSpPr/>
        <p:nvPr/>
      </p:nvGrpSpPr>
      <p:grpSpPr>
        <a:xfrm>
          <a:off x="0" y="0"/>
          <a:ext cx="0" cy="0"/>
          <a:chOff x="0" y="0"/>
          <a:chExt cx="0" cy="0"/>
        </a:xfrm>
      </p:grpSpPr>
      <p:sp>
        <p:nvSpPr>
          <p:cNvPr id="372" name="Shape 372"/>
          <p:cNvSpPr txBox="1">
            <a:spLocks noGrp="1"/>
          </p:cNvSpPr>
          <p:nvPr>
            <p:ph type="ctrTitle"/>
          </p:nvPr>
        </p:nvSpPr>
        <p:spPr>
          <a:xfrm>
            <a:off x="4433325" y="3867717"/>
            <a:ext cx="4255500" cy="781800"/>
          </a:xfrm>
          <a:prstGeom prst="rect">
            <a:avLst/>
          </a:prstGeom>
        </p:spPr>
        <p:txBody>
          <a:bodyPr wrap="square" lIns="91425" tIns="91425" rIns="91425" bIns="91425" anchor="ctr" anchorCtr="0">
            <a:noAutofit/>
          </a:bodyPr>
          <a:lstStyle/>
          <a:p>
            <a:pPr lvl="0">
              <a:spcBef>
                <a:spcPts val="0"/>
              </a:spcBef>
              <a:buNone/>
            </a:pPr>
            <a:r>
              <a:rPr lang="en" sz="3000"/>
              <a:t>Catherine S. Comeaux</a:t>
            </a:r>
          </a:p>
        </p:txBody>
      </p:sp>
      <p:sp>
        <p:nvSpPr>
          <p:cNvPr id="373" name="Shape 373"/>
          <p:cNvSpPr txBox="1">
            <a:spLocks noGrp="1"/>
          </p:cNvSpPr>
          <p:nvPr>
            <p:ph type="subTitle" idx="1"/>
          </p:nvPr>
        </p:nvSpPr>
        <p:spPr>
          <a:xfrm>
            <a:off x="4368750" y="4589475"/>
            <a:ext cx="4255500" cy="432900"/>
          </a:xfrm>
          <a:prstGeom prst="rect">
            <a:avLst/>
          </a:prstGeom>
        </p:spPr>
        <p:txBody>
          <a:bodyPr wrap="square" lIns="91425" tIns="91425" rIns="91425" bIns="91425" anchor="t" anchorCtr="0">
            <a:noAutofit/>
          </a:bodyPr>
          <a:lstStyle/>
          <a:p>
            <a:pPr lvl="0">
              <a:spcBef>
                <a:spcPts val="0"/>
              </a:spcBef>
              <a:buNone/>
            </a:pPr>
            <a:r>
              <a:rPr lang="en"/>
              <a:t>schoefflercomeaux@gmail.com</a:t>
            </a:r>
          </a:p>
        </p:txBody>
      </p:sp>
      <p:pic>
        <p:nvPicPr>
          <p:cNvPr id="374" name="Shape 374" descr="nowastelafayette.jpg"/>
          <p:cNvPicPr preferRelativeResize="0"/>
          <p:nvPr/>
        </p:nvPicPr>
        <p:blipFill rotWithShape="1">
          <a:blip r:embed="rId3">
            <a:alphaModFix/>
          </a:blip>
          <a:srcRect l="19128" t="15490" r="18156" b="14067"/>
          <a:stretch/>
        </p:blipFill>
        <p:spPr>
          <a:xfrm>
            <a:off x="783225" y="322975"/>
            <a:ext cx="3254049" cy="3375175"/>
          </a:xfrm>
          <a:prstGeom prst="rect">
            <a:avLst/>
          </a:prstGeom>
          <a:noFill/>
          <a:ln>
            <a:noFill/>
          </a:ln>
        </p:spPr>
      </p:pic>
      <p:pic>
        <p:nvPicPr>
          <p:cNvPr id="375" name="Shape 375" descr="File:F icon.svg - Wikimedia Commons"/>
          <p:cNvPicPr preferRelativeResize="0"/>
          <p:nvPr/>
        </p:nvPicPr>
        <p:blipFill>
          <a:blip r:embed="rId4">
            <a:alphaModFix/>
          </a:blip>
          <a:stretch>
            <a:fillRect/>
          </a:stretch>
        </p:blipFill>
        <p:spPr>
          <a:xfrm>
            <a:off x="64599" y="4649524"/>
            <a:ext cx="432900" cy="432900"/>
          </a:xfrm>
          <a:prstGeom prst="rect">
            <a:avLst/>
          </a:prstGeom>
          <a:noFill/>
          <a:ln>
            <a:noFill/>
          </a:ln>
        </p:spPr>
      </p:pic>
      <p:sp>
        <p:nvSpPr>
          <p:cNvPr id="376" name="Shape 376"/>
          <p:cNvSpPr txBox="1"/>
          <p:nvPr/>
        </p:nvSpPr>
        <p:spPr>
          <a:xfrm>
            <a:off x="597500" y="4700375"/>
            <a:ext cx="1792500" cy="331200"/>
          </a:xfrm>
          <a:prstGeom prst="rect">
            <a:avLst/>
          </a:prstGeom>
          <a:noFill/>
          <a:ln>
            <a:noFill/>
          </a:ln>
        </p:spPr>
        <p:txBody>
          <a:bodyPr wrap="square" lIns="91425" tIns="91425" rIns="91425" bIns="91425" anchor="t" anchorCtr="0">
            <a:noAutofit/>
          </a:bodyPr>
          <a:lstStyle/>
          <a:p>
            <a:pPr lvl="0">
              <a:spcBef>
                <a:spcPts val="0"/>
              </a:spcBef>
              <a:buNone/>
            </a:pPr>
            <a:r>
              <a:rPr lang="en"/>
              <a:t>No Waste Lafayette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body" idx="4294967295"/>
          </p:nvPr>
        </p:nvSpPr>
        <p:spPr>
          <a:xfrm>
            <a:off x="311700" y="0"/>
            <a:ext cx="8520600" cy="1857300"/>
          </a:xfrm>
          <a:prstGeom prst="rect">
            <a:avLst/>
          </a:prstGeom>
        </p:spPr>
        <p:txBody>
          <a:bodyPr wrap="square" lIns="91425" tIns="91425" rIns="91425" bIns="91425" anchor="t" anchorCtr="0">
            <a:noAutofit/>
          </a:bodyPr>
          <a:lstStyle/>
          <a:p>
            <a:pPr lvl="0">
              <a:spcBef>
                <a:spcPts val="0"/>
              </a:spcBef>
              <a:buNone/>
            </a:pPr>
            <a:r>
              <a:rPr lang="en" sz="3600" dirty="0">
                <a:latin typeface="Oswald"/>
                <a:ea typeface="Oswald"/>
                <a:cs typeface="Oswald"/>
                <a:sym typeface="Oswald"/>
              </a:rPr>
              <a:t>RECYCLING IN THE PAST: VOLUNTARY, SPORADIC AND HARD WON.</a:t>
            </a:r>
          </a:p>
        </p:txBody>
      </p:sp>
      <p:pic>
        <p:nvPicPr>
          <p:cNvPr id="285" name="Shape 285" descr="Raised - Free images on Pixabay"/>
          <p:cNvPicPr preferRelativeResize="0"/>
          <p:nvPr/>
        </p:nvPicPr>
        <p:blipFill>
          <a:blip r:embed="rId3">
            <a:alphaModFix/>
          </a:blip>
          <a:stretch>
            <a:fillRect/>
          </a:stretch>
        </p:blipFill>
        <p:spPr>
          <a:xfrm>
            <a:off x="40375" y="3157149"/>
            <a:ext cx="8970849" cy="1824874"/>
          </a:xfrm>
          <a:prstGeom prst="rect">
            <a:avLst/>
          </a:prstGeom>
          <a:noFill/>
          <a:ln>
            <a:noFill/>
          </a:ln>
        </p:spPr>
      </p:pic>
      <p:pic>
        <p:nvPicPr>
          <p:cNvPr id="286" name="Shape 286" descr="car recycling.jpg"/>
          <p:cNvPicPr preferRelativeResize="0"/>
          <p:nvPr/>
        </p:nvPicPr>
        <p:blipFill>
          <a:blip r:embed="rId4">
            <a:alphaModFix/>
          </a:blip>
          <a:stretch>
            <a:fillRect/>
          </a:stretch>
        </p:blipFill>
        <p:spPr>
          <a:xfrm>
            <a:off x="3641625" y="1452675"/>
            <a:ext cx="4352173" cy="2334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1303800" y="598575"/>
            <a:ext cx="7030500" cy="999300"/>
          </a:xfrm>
          <a:prstGeom prst="rect">
            <a:avLst/>
          </a:prstGeom>
        </p:spPr>
        <p:txBody>
          <a:bodyPr wrap="square" lIns="91425" tIns="91425" rIns="91425" bIns="91425" anchor="t" anchorCtr="0">
            <a:noAutofit/>
          </a:bodyPr>
          <a:lstStyle/>
          <a:p>
            <a:pPr lvl="0">
              <a:spcBef>
                <a:spcPts val="0"/>
              </a:spcBef>
              <a:buNone/>
            </a:pPr>
            <a:r>
              <a:rPr lang="en" sz="3600"/>
              <a:t>Why DISTRICT SUPPORTED recycling?</a:t>
            </a:r>
          </a:p>
        </p:txBody>
      </p:sp>
      <p:sp>
        <p:nvSpPr>
          <p:cNvPr id="292" name="Shape 292"/>
          <p:cNvSpPr txBox="1">
            <a:spLocks noGrp="1"/>
          </p:cNvSpPr>
          <p:nvPr>
            <p:ph type="body" idx="1"/>
          </p:nvPr>
        </p:nvSpPr>
        <p:spPr>
          <a:xfrm>
            <a:off x="1182675" y="1804325"/>
            <a:ext cx="7030500" cy="3137400"/>
          </a:xfrm>
          <a:prstGeom prst="rect">
            <a:avLst/>
          </a:prstGeom>
        </p:spPr>
        <p:txBody>
          <a:bodyPr wrap="square" lIns="91425" tIns="91425" rIns="91425" bIns="91425" anchor="ctr" anchorCtr="0">
            <a:noAutofit/>
          </a:bodyPr>
          <a:lstStyle/>
          <a:p>
            <a:pPr marL="457200" lvl="0" indent="-381000" rtl="0">
              <a:lnSpc>
                <a:spcPct val="115000"/>
              </a:lnSpc>
              <a:spcBef>
                <a:spcPts val="0"/>
              </a:spcBef>
              <a:buSzPct val="100000"/>
            </a:pPr>
            <a:r>
              <a:rPr lang="en" sz="2400"/>
              <a:t> More competitive bid process for recycling   services.</a:t>
            </a:r>
          </a:p>
          <a:p>
            <a:pPr marL="457200" lvl="0" indent="-381000" rtl="0">
              <a:lnSpc>
                <a:spcPct val="115000"/>
              </a:lnSpc>
              <a:spcBef>
                <a:spcPts val="0"/>
              </a:spcBef>
              <a:buSzPct val="100000"/>
            </a:pPr>
            <a:r>
              <a:rPr lang="en" sz="2400"/>
              <a:t> Consistent message PreK - High School.</a:t>
            </a:r>
          </a:p>
          <a:p>
            <a:pPr marL="457200" lvl="0" indent="-381000" rtl="0">
              <a:lnSpc>
                <a:spcPct val="115000"/>
              </a:lnSpc>
              <a:spcBef>
                <a:spcPts val="0"/>
              </a:spcBef>
              <a:buSzPct val="100000"/>
            </a:pPr>
            <a:r>
              <a:rPr lang="en" sz="2400"/>
              <a:t>Information sharing / support. </a:t>
            </a:r>
          </a:p>
          <a:p>
            <a:pPr lvl="0">
              <a:lnSpc>
                <a:spcPct val="200000"/>
              </a:lnSpc>
              <a:spcBef>
                <a:spcPts val="0"/>
              </a:spcBef>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1303800" y="598575"/>
            <a:ext cx="7030500" cy="999300"/>
          </a:xfrm>
          <a:prstGeom prst="rect">
            <a:avLst/>
          </a:prstGeom>
        </p:spPr>
        <p:txBody>
          <a:bodyPr wrap="square" lIns="91425" tIns="91425" rIns="91425" bIns="91425" anchor="t" anchorCtr="0">
            <a:noAutofit/>
          </a:bodyPr>
          <a:lstStyle/>
          <a:p>
            <a:pPr lvl="0">
              <a:spcBef>
                <a:spcPts val="0"/>
              </a:spcBef>
              <a:buNone/>
            </a:pPr>
            <a:r>
              <a:rPr lang="en"/>
              <a:t>SAVINGS REALIZED via 38.28 tons of  LPSS RECYCLING:</a:t>
            </a:r>
          </a:p>
        </p:txBody>
      </p:sp>
      <p:sp>
        <p:nvSpPr>
          <p:cNvPr id="298" name="Shape 298"/>
          <p:cNvSpPr txBox="1">
            <a:spLocks noGrp="1"/>
          </p:cNvSpPr>
          <p:nvPr>
            <p:ph type="body" idx="1"/>
          </p:nvPr>
        </p:nvSpPr>
        <p:spPr>
          <a:xfrm>
            <a:off x="360150" y="1484975"/>
            <a:ext cx="5187000" cy="3099900"/>
          </a:xfrm>
          <a:prstGeom prst="rect">
            <a:avLst/>
          </a:prstGeom>
        </p:spPr>
        <p:txBody>
          <a:bodyPr wrap="square" lIns="91425" tIns="91425" rIns="91425" bIns="91425" anchor="t" anchorCtr="0">
            <a:noAutofit/>
          </a:bodyPr>
          <a:lstStyle/>
          <a:p>
            <a:pPr lvl="0">
              <a:spcBef>
                <a:spcPts val="0"/>
              </a:spcBef>
              <a:buNone/>
            </a:pPr>
            <a:r>
              <a:rPr lang="en" sz="2400">
                <a:solidFill>
                  <a:srgbClr val="000000"/>
                </a:solidFill>
                <a:latin typeface="Roboto"/>
                <a:ea typeface="Roboto"/>
                <a:cs typeface="Roboto"/>
                <a:sym typeface="Roboto"/>
              </a:rPr>
              <a:t>650  trees, </a:t>
            </a:r>
          </a:p>
          <a:p>
            <a:pPr lvl="0">
              <a:spcBef>
                <a:spcPts val="0"/>
              </a:spcBef>
              <a:buNone/>
            </a:pPr>
            <a:r>
              <a:rPr lang="en" sz="2400">
                <a:solidFill>
                  <a:srgbClr val="000000"/>
                </a:solidFill>
                <a:latin typeface="Roboto"/>
                <a:ea typeface="Roboto"/>
                <a:cs typeface="Roboto"/>
                <a:sym typeface="Roboto"/>
              </a:rPr>
              <a:t>14,500 gallons of oil, </a:t>
            </a:r>
          </a:p>
          <a:p>
            <a:pPr lvl="0">
              <a:spcBef>
                <a:spcPts val="0"/>
              </a:spcBef>
              <a:buNone/>
            </a:pPr>
            <a:r>
              <a:rPr lang="en" sz="2400">
                <a:solidFill>
                  <a:srgbClr val="000000"/>
                </a:solidFill>
                <a:latin typeface="Roboto"/>
                <a:ea typeface="Roboto"/>
                <a:cs typeface="Roboto"/>
                <a:sym typeface="Roboto"/>
              </a:rPr>
              <a:t>114 cubic yards of landfill space, </a:t>
            </a:r>
          </a:p>
          <a:p>
            <a:pPr lvl="0">
              <a:spcBef>
                <a:spcPts val="0"/>
              </a:spcBef>
              <a:buNone/>
            </a:pPr>
            <a:r>
              <a:rPr lang="en" sz="2400">
                <a:solidFill>
                  <a:srgbClr val="000000"/>
                </a:solidFill>
                <a:latin typeface="Roboto"/>
                <a:ea typeface="Roboto"/>
                <a:cs typeface="Roboto"/>
                <a:sym typeface="Roboto"/>
              </a:rPr>
              <a:t>153,000 kilowatts of energy, </a:t>
            </a:r>
          </a:p>
          <a:p>
            <a:pPr lvl="0">
              <a:spcBef>
                <a:spcPts val="0"/>
              </a:spcBef>
              <a:buNone/>
            </a:pPr>
            <a:r>
              <a:rPr lang="en" sz="2400">
                <a:solidFill>
                  <a:srgbClr val="000000"/>
                </a:solidFill>
                <a:latin typeface="Roboto"/>
                <a:ea typeface="Roboto"/>
                <a:cs typeface="Roboto"/>
                <a:sym typeface="Roboto"/>
              </a:rPr>
              <a:t>and 268,000 gallons of water</a:t>
            </a:r>
          </a:p>
          <a:p>
            <a:pPr lvl="0">
              <a:spcBef>
                <a:spcPts val="0"/>
              </a:spcBef>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311700" y="735325"/>
            <a:ext cx="8520600" cy="733500"/>
          </a:xfrm>
          <a:prstGeom prst="rect">
            <a:avLst/>
          </a:prstGeom>
        </p:spPr>
        <p:txBody>
          <a:bodyPr wrap="square" lIns="91425" tIns="91425" rIns="91425" bIns="91425" anchor="t" anchorCtr="0">
            <a:noAutofit/>
          </a:bodyPr>
          <a:lstStyle/>
          <a:p>
            <a:pPr lvl="0" algn="ctr">
              <a:spcBef>
                <a:spcPts val="0"/>
              </a:spcBef>
              <a:buNone/>
            </a:pPr>
            <a:r>
              <a:rPr lang="en"/>
              <a:t>DIVERTING WASTE CAN SAVE MONEY </a:t>
            </a:r>
          </a:p>
        </p:txBody>
      </p:sp>
      <p:sp>
        <p:nvSpPr>
          <p:cNvPr id="304" name="Shape 304"/>
          <p:cNvSpPr txBox="1">
            <a:spLocks noGrp="1"/>
          </p:cNvSpPr>
          <p:nvPr>
            <p:ph type="body" idx="1"/>
          </p:nvPr>
        </p:nvSpPr>
        <p:spPr>
          <a:xfrm>
            <a:off x="311700" y="1468825"/>
            <a:ext cx="8520600" cy="2447400"/>
          </a:xfrm>
          <a:prstGeom prst="rect">
            <a:avLst/>
          </a:prstGeom>
        </p:spPr>
        <p:txBody>
          <a:bodyPr wrap="square" lIns="91425" tIns="91425" rIns="91425" bIns="91425" anchor="t" anchorCtr="0">
            <a:noAutofit/>
          </a:bodyPr>
          <a:lstStyle/>
          <a:p>
            <a:pPr lvl="0" algn="ctr" rtl="0">
              <a:spcBef>
                <a:spcPts val="0"/>
              </a:spcBef>
              <a:buNone/>
            </a:pPr>
            <a:r>
              <a:rPr lang="en" sz="9600"/>
              <a:t>$25,000</a:t>
            </a:r>
            <a:r>
              <a:rPr lang="en" sz="2400"/>
              <a:t>annually</a:t>
            </a:r>
          </a:p>
          <a:p>
            <a:pPr lvl="0" algn="l">
              <a:spcBef>
                <a:spcPts val="0"/>
              </a:spcBef>
              <a:buNone/>
            </a:pPr>
            <a:endParaRPr sz="2400"/>
          </a:p>
        </p:txBody>
      </p:sp>
      <p:sp>
        <p:nvSpPr>
          <p:cNvPr id="305" name="Shape 305"/>
          <p:cNvSpPr txBox="1"/>
          <p:nvPr/>
        </p:nvSpPr>
        <p:spPr>
          <a:xfrm>
            <a:off x="4303750" y="4069600"/>
            <a:ext cx="4650900" cy="952800"/>
          </a:xfrm>
          <a:prstGeom prst="rect">
            <a:avLst/>
          </a:prstGeom>
          <a:noFill/>
          <a:ln>
            <a:noFill/>
          </a:ln>
        </p:spPr>
        <p:txBody>
          <a:bodyPr wrap="square" lIns="91425" tIns="91425" rIns="91425" bIns="91425" anchor="t" anchorCtr="0">
            <a:noAutofit/>
          </a:bodyPr>
          <a:lstStyle/>
          <a:p>
            <a:pPr lvl="0">
              <a:spcBef>
                <a:spcPts val="0"/>
              </a:spcBef>
              <a:buNone/>
            </a:pPr>
            <a:r>
              <a:rPr lang="en" sz="6000">
                <a:latin typeface="Oswald"/>
                <a:ea typeface="Oswald"/>
                <a:cs typeface="Oswald"/>
                <a:sym typeface="Oswald"/>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1077700" y="807425"/>
            <a:ext cx="3312000" cy="1590000"/>
          </a:xfrm>
          <a:prstGeom prst="rect">
            <a:avLst/>
          </a:prstGeom>
        </p:spPr>
        <p:txBody>
          <a:bodyPr wrap="square" lIns="91425" tIns="91425" rIns="91425" bIns="91425" anchor="t" anchorCtr="0">
            <a:noAutofit/>
          </a:bodyPr>
          <a:lstStyle/>
          <a:p>
            <a:pPr lvl="0">
              <a:spcBef>
                <a:spcPts val="0"/>
              </a:spcBef>
              <a:buNone/>
            </a:pPr>
            <a:r>
              <a:rPr lang="en"/>
              <a:t>CHALLENGES</a:t>
            </a:r>
          </a:p>
        </p:txBody>
      </p:sp>
      <p:sp>
        <p:nvSpPr>
          <p:cNvPr id="311" name="Shape 311"/>
          <p:cNvSpPr txBox="1">
            <a:spLocks noGrp="1"/>
          </p:cNvSpPr>
          <p:nvPr>
            <p:ph type="body" idx="1"/>
          </p:nvPr>
        </p:nvSpPr>
        <p:spPr>
          <a:xfrm>
            <a:off x="1077700" y="1734725"/>
            <a:ext cx="3312000" cy="2221800"/>
          </a:xfrm>
          <a:prstGeom prst="rect">
            <a:avLst/>
          </a:prstGeom>
        </p:spPr>
        <p:txBody>
          <a:bodyPr wrap="square" lIns="91425" tIns="91425" rIns="91425" bIns="91425" anchor="t" anchorCtr="0">
            <a:noAutofit/>
          </a:bodyPr>
          <a:lstStyle/>
          <a:p>
            <a:pPr lvl="0">
              <a:spcBef>
                <a:spcPts val="0"/>
              </a:spcBef>
              <a:buNone/>
            </a:pPr>
            <a:r>
              <a:rPr lang="en" sz="1800"/>
              <a:t>Logistics</a:t>
            </a:r>
          </a:p>
          <a:p>
            <a:pPr lvl="0">
              <a:spcBef>
                <a:spcPts val="0"/>
              </a:spcBef>
              <a:buNone/>
            </a:pPr>
            <a:r>
              <a:rPr lang="en" sz="1800"/>
              <a:t>Plastic milk bottles</a:t>
            </a:r>
          </a:p>
          <a:p>
            <a:pPr lvl="0">
              <a:spcBef>
                <a:spcPts val="0"/>
              </a:spcBef>
              <a:buNone/>
            </a:pPr>
            <a:r>
              <a:rPr lang="en" sz="1800"/>
              <a:t>Unflattened boxes</a:t>
            </a:r>
          </a:p>
          <a:p>
            <a:pPr lvl="0">
              <a:spcBef>
                <a:spcPts val="0"/>
              </a:spcBef>
              <a:buNone/>
            </a:pPr>
            <a:r>
              <a:rPr lang="en" sz="1800"/>
              <a:t>Contamination</a:t>
            </a:r>
          </a:p>
        </p:txBody>
      </p:sp>
      <p:pic>
        <p:nvPicPr>
          <p:cNvPr id="312" name="Shape 312" descr="IMG_6255.JPG"/>
          <p:cNvPicPr preferRelativeResize="0"/>
          <p:nvPr/>
        </p:nvPicPr>
        <p:blipFill>
          <a:blip r:embed="rId3">
            <a:alphaModFix/>
          </a:blip>
          <a:stretch>
            <a:fillRect/>
          </a:stretch>
        </p:blipFill>
        <p:spPr>
          <a:xfrm>
            <a:off x="3883725" y="55500"/>
            <a:ext cx="5119276" cy="4838702"/>
          </a:xfrm>
          <a:prstGeom prst="rect">
            <a:avLst/>
          </a:prstGeom>
          <a:noFill/>
          <a:ln>
            <a:noFill/>
          </a:ln>
        </p:spPr>
      </p:pic>
      <p:pic>
        <p:nvPicPr>
          <p:cNvPr id="313" name="Shape 313" descr="Free vector graphic: Recycling, Arrows, Circuit - Free Image on ..."/>
          <p:cNvPicPr preferRelativeResize="0"/>
          <p:nvPr/>
        </p:nvPicPr>
        <p:blipFill>
          <a:blip r:embed="rId4">
            <a:alphaModFix/>
          </a:blip>
          <a:stretch>
            <a:fillRect/>
          </a:stretch>
        </p:blipFill>
        <p:spPr>
          <a:xfrm>
            <a:off x="4045225" y="702475"/>
            <a:ext cx="4659324" cy="3254050"/>
          </a:xfrm>
          <a:prstGeom prst="rect">
            <a:avLst/>
          </a:prstGeom>
          <a:noFill/>
          <a:ln>
            <a:noFill/>
          </a:ln>
        </p:spPr>
      </p:pic>
      <p:sp>
        <p:nvSpPr>
          <p:cNvPr id="314" name="Shape 314"/>
          <p:cNvSpPr txBox="1"/>
          <p:nvPr/>
        </p:nvSpPr>
        <p:spPr>
          <a:xfrm>
            <a:off x="4554050" y="2608075"/>
            <a:ext cx="1372800" cy="145500"/>
          </a:xfrm>
          <a:prstGeom prst="rect">
            <a:avLst/>
          </a:prstGeom>
          <a:noFill/>
          <a:ln>
            <a:noFill/>
          </a:ln>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1160500" y="4074300"/>
            <a:ext cx="2736300" cy="790200"/>
          </a:xfrm>
          <a:prstGeom prst="rect">
            <a:avLst/>
          </a:prstGeom>
        </p:spPr>
        <p:txBody>
          <a:bodyPr wrap="square" lIns="91425" tIns="91425" rIns="91425" bIns="91425" anchor="t" anchorCtr="0">
            <a:noAutofit/>
          </a:bodyPr>
          <a:lstStyle/>
          <a:p>
            <a:pPr lvl="0">
              <a:spcBef>
                <a:spcPts val="0"/>
              </a:spcBef>
              <a:buNone/>
            </a:pPr>
            <a:r>
              <a:rPr lang="en" sz="4800"/>
              <a:t>Logistics</a:t>
            </a:r>
          </a:p>
        </p:txBody>
      </p:sp>
      <p:pic>
        <p:nvPicPr>
          <p:cNvPr id="320" name="Shape 320" descr="recycling cart.jpg"/>
          <p:cNvPicPr preferRelativeResize="0"/>
          <p:nvPr/>
        </p:nvPicPr>
        <p:blipFill rotWithShape="1">
          <a:blip r:embed="rId3">
            <a:alphaModFix/>
          </a:blip>
          <a:srcRect l="-1092" t="-7443" r="6098" b="1712"/>
          <a:stretch/>
        </p:blipFill>
        <p:spPr>
          <a:xfrm>
            <a:off x="2983000" y="0"/>
            <a:ext cx="5596699" cy="4013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1303800" y="4138975"/>
            <a:ext cx="5843100" cy="534900"/>
          </a:xfrm>
          <a:prstGeom prst="rect">
            <a:avLst/>
          </a:prstGeom>
        </p:spPr>
        <p:txBody>
          <a:bodyPr wrap="square" lIns="91425" tIns="91425" rIns="91425" bIns="91425" anchor="t" anchorCtr="0">
            <a:noAutofit/>
          </a:bodyPr>
          <a:lstStyle/>
          <a:p>
            <a:pPr lvl="0">
              <a:spcBef>
                <a:spcPts val="0"/>
              </a:spcBef>
              <a:buNone/>
            </a:pPr>
            <a:r>
              <a:rPr lang="en" sz="3000"/>
              <a:t>Plastic Milk Bottles</a:t>
            </a:r>
          </a:p>
        </p:txBody>
      </p:sp>
      <p:pic>
        <p:nvPicPr>
          <p:cNvPr id="326" name="Shape 326" descr="plastic-bottles.jpg"/>
          <p:cNvPicPr preferRelativeResize="0"/>
          <p:nvPr/>
        </p:nvPicPr>
        <p:blipFill>
          <a:blip r:embed="rId3">
            <a:alphaModFix/>
          </a:blip>
          <a:stretch>
            <a:fillRect/>
          </a:stretch>
        </p:blipFill>
        <p:spPr>
          <a:xfrm>
            <a:off x="3632575" y="213187"/>
            <a:ext cx="4907219" cy="3925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1303800" y="4138975"/>
            <a:ext cx="5843100" cy="534900"/>
          </a:xfrm>
          <a:prstGeom prst="rect">
            <a:avLst/>
          </a:prstGeom>
        </p:spPr>
        <p:txBody>
          <a:bodyPr wrap="square" lIns="91425" tIns="91425" rIns="91425" bIns="91425" anchor="t" anchorCtr="0">
            <a:noAutofit/>
          </a:bodyPr>
          <a:lstStyle/>
          <a:p>
            <a:pPr lvl="0">
              <a:spcBef>
                <a:spcPts val="0"/>
              </a:spcBef>
              <a:buNone/>
            </a:pPr>
            <a:r>
              <a:rPr lang="en" sz="3600"/>
              <a:t>Unflattened boxes</a:t>
            </a:r>
          </a:p>
        </p:txBody>
      </p:sp>
      <p:pic>
        <p:nvPicPr>
          <p:cNvPr id="332" name="Shape 332" descr="IMG_6253.JPG"/>
          <p:cNvPicPr preferRelativeResize="0"/>
          <p:nvPr/>
        </p:nvPicPr>
        <p:blipFill>
          <a:blip r:embed="rId3">
            <a:alphaModFix/>
          </a:blip>
          <a:stretch>
            <a:fillRect/>
          </a:stretch>
        </p:blipFill>
        <p:spPr>
          <a:xfrm>
            <a:off x="3301475" y="269737"/>
            <a:ext cx="5234362" cy="3925771"/>
          </a:xfrm>
          <a:prstGeom prst="rect">
            <a:avLst/>
          </a:prstGeom>
          <a:noFill/>
          <a:ln>
            <a:noFill/>
          </a:ln>
        </p:spPr>
      </p:pic>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2061</Words>
  <Application>Microsoft Macintosh PowerPoint</Application>
  <PresentationFormat>On-screen Show (16:9)</PresentationFormat>
  <Paragraphs>60</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Roboto</vt:lpstr>
      <vt:lpstr>Nunito</vt:lpstr>
      <vt:lpstr>Maven Pro</vt:lpstr>
      <vt:lpstr>Oswald</vt:lpstr>
      <vt:lpstr>Momentum</vt:lpstr>
      <vt:lpstr>RECYCLING  and Beyond</vt:lpstr>
      <vt:lpstr>PowerPoint Presentation</vt:lpstr>
      <vt:lpstr>Why DISTRICT SUPPORTED recycling?</vt:lpstr>
      <vt:lpstr>SAVINGS REALIZED via 38.28 tons of  LPSS RECYCLING:</vt:lpstr>
      <vt:lpstr>DIVERTING WASTE CAN SAVE MONEY </vt:lpstr>
      <vt:lpstr>CHALLENGES</vt:lpstr>
      <vt:lpstr>PowerPoint Presentation</vt:lpstr>
      <vt:lpstr>PowerPoint Presentation</vt:lpstr>
      <vt:lpstr>PowerPoint Presentation</vt:lpstr>
      <vt:lpstr>PowerPoint Presentation</vt:lpstr>
      <vt:lpstr>GOAL:  WASTE LESS</vt:lpstr>
      <vt:lpstr>In the cafeteria</vt:lpstr>
      <vt:lpstr>In the school yard</vt:lpstr>
      <vt:lpstr>In the classroom</vt:lpstr>
      <vt:lpstr>Catherine S. Comeaux</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RECYCLING  and Beyond</dc:title>
  <cp:lastModifiedBy>Sarah Kelley</cp:lastModifiedBy>
  <cp:revision>1</cp:revision>
  <dcterms:modified xsi:type="dcterms:W3CDTF">2017-09-13T15:35:15Z</dcterms:modified>
</cp:coreProperties>
</file>