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42" r:id="rId3"/>
    <p:sldId id="339" r:id="rId4"/>
    <p:sldId id="341" r:id="rId5"/>
    <p:sldId id="340" r:id="rId6"/>
    <p:sldId id="338" r:id="rId7"/>
    <p:sldId id="332" r:id="rId8"/>
    <p:sldId id="337" r:id="rId9"/>
    <p:sldId id="336" r:id="rId10"/>
    <p:sldId id="335" r:id="rId11"/>
    <p:sldId id="334" r:id="rId12"/>
    <p:sldId id="333" r:id="rId13"/>
    <p:sldId id="331" r:id="rId14"/>
    <p:sldId id="330" r:id="rId15"/>
    <p:sldId id="327" r:id="rId16"/>
    <p:sldId id="329" r:id="rId17"/>
    <p:sldId id="304" r:id="rId18"/>
    <p:sldId id="308" r:id="rId19"/>
    <p:sldId id="306" r:id="rId20"/>
    <p:sldId id="307" r:id="rId21"/>
    <p:sldId id="315" r:id="rId22"/>
    <p:sldId id="313" r:id="rId23"/>
    <p:sldId id="314" r:id="rId24"/>
    <p:sldId id="312" r:id="rId25"/>
    <p:sldId id="275" r:id="rId26"/>
    <p:sldId id="27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77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31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80" y="-1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4932E-1CAD-AD40-B2DC-90101B3E03FA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6DBA9-62B0-8E45-AC18-CBE020A02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3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 and to nurture the conditions on which life depends.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DBA9-62B0-8E45-AC18-CBE020A02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4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1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5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3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632C7-0A55-DD4E-B883-0E715A8268C8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42654-8511-3741-B5F1-D70FD17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4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collage5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8532" y="2130424"/>
            <a:ext cx="3843868" cy="2822575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Athelas Regular"/>
                <a:cs typeface="Athelas Regular"/>
              </a:rPr>
              <a:t>Making the Case for Recycling:</a:t>
            </a:r>
            <a:br>
              <a:rPr lang="en-US" sz="2000" dirty="0" smtClean="0">
                <a:latin typeface="Athelas Regular"/>
                <a:cs typeface="Athelas Regular"/>
              </a:rPr>
            </a:br>
            <a:r>
              <a:rPr lang="en-US" sz="1400" dirty="0" smtClean="0">
                <a:latin typeface="Avenir Roman"/>
                <a:cs typeface="Avenir Roman"/>
              </a:rPr>
              <a:t>Tracking the progress and cost effectiveness </a:t>
            </a:r>
            <a:r>
              <a:rPr lang="en-US" sz="1400" dirty="0" smtClean="0">
                <a:latin typeface="Avenir Roman"/>
                <a:cs typeface="Avenir Roman"/>
              </a:rPr>
              <a:t>of </a:t>
            </a:r>
            <a:r>
              <a:rPr lang="en-US" sz="1400" dirty="0" smtClean="0">
                <a:latin typeface="Avenir Roman"/>
                <a:cs typeface="Avenir Roman"/>
              </a:rPr>
              <a:t>University of Louisiana at Lafayette’s Recycling and Waste System</a:t>
            </a:r>
            <a:endParaRPr lang="en-US" sz="1400" dirty="0"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77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6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40214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  <p:sp>
        <p:nvSpPr>
          <p:cNvPr id="132" name="Rectangle 131"/>
          <p:cNvSpPr/>
          <p:nvPr/>
        </p:nvSpPr>
        <p:spPr>
          <a:xfrm rot="16200000">
            <a:off x="4380643" y="107299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2014</a:t>
            </a:r>
            <a:endParaRPr lang="en-US" sz="1600" dirty="0"/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5025441" y="791965"/>
            <a:ext cx="1" cy="31868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037346" y="728571"/>
            <a:ext cx="14057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fully implemented for football game days with the help of a Healthy Community Grant, </a:t>
            </a:r>
          </a:p>
          <a:p>
            <a:r>
              <a:rPr lang="en-US" sz="1100" dirty="0" smtClean="0"/>
              <a:t>UL AmeriCorps and </a:t>
            </a:r>
            <a:r>
              <a:rPr lang="en-US" sz="1100" dirty="0" err="1" smtClean="0"/>
              <a:t>Ragin</a:t>
            </a:r>
            <a:r>
              <a:rPr lang="en-US" sz="1100" dirty="0" smtClean="0"/>
              <a:t>’ Cajun Athletics. Top 10 in </a:t>
            </a:r>
            <a:r>
              <a:rPr lang="en-US" sz="1100" dirty="0" err="1" smtClean="0"/>
              <a:t>Gameday</a:t>
            </a:r>
            <a:r>
              <a:rPr lang="en-US" sz="1100" dirty="0" smtClean="0"/>
              <a:t> Challenge for Diversion rate.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37" name="Picture 136" descr="14079502_944749518967170_820358331265014478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0" y="2628298"/>
            <a:ext cx="1190808" cy="11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  <p:sp>
        <p:nvSpPr>
          <p:cNvPr id="132" name="Rectangle 131"/>
          <p:cNvSpPr/>
          <p:nvPr/>
        </p:nvSpPr>
        <p:spPr>
          <a:xfrm rot="16200000">
            <a:off x="4380643" y="107299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2014</a:t>
            </a:r>
            <a:endParaRPr lang="en-US" sz="1600" dirty="0"/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5025441" y="791965"/>
            <a:ext cx="1" cy="31868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037346" y="728571"/>
            <a:ext cx="14057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fully implemented for football game days with the help of a Healthy Community Grant, </a:t>
            </a:r>
          </a:p>
          <a:p>
            <a:r>
              <a:rPr lang="en-US" sz="1100" dirty="0" smtClean="0"/>
              <a:t>UL AmeriCorps and </a:t>
            </a:r>
            <a:r>
              <a:rPr lang="en-US" sz="1100" dirty="0" err="1" smtClean="0"/>
              <a:t>Ragin</a:t>
            </a:r>
            <a:r>
              <a:rPr lang="en-US" sz="1100" dirty="0" smtClean="0"/>
              <a:t>’ Cajun Athletics. Top 10 in </a:t>
            </a:r>
            <a:r>
              <a:rPr lang="en-US" sz="1100" dirty="0" err="1" smtClean="0"/>
              <a:t>Gameday</a:t>
            </a:r>
            <a:r>
              <a:rPr lang="en-US" sz="1100" dirty="0" smtClean="0"/>
              <a:t> Challenge for Diversion rate.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37" name="Picture 136" descr="14079502_944749518967170_820358331265014478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0" y="2628298"/>
            <a:ext cx="1190808" cy="1190808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5115085" y="4146362"/>
            <a:ext cx="1328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October 2014</a:t>
            </a:r>
            <a:endParaRPr lang="en-US" sz="1600" dirty="0"/>
          </a:p>
        </p:txBody>
      </p:sp>
      <p:cxnSp>
        <p:nvCxnSpPr>
          <p:cNvPr id="159" name="Straight Connector 158"/>
          <p:cNvCxnSpPr/>
          <p:nvPr/>
        </p:nvCxnSpPr>
        <p:spPr>
          <a:xfrm flipH="1" flipV="1">
            <a:off x="5137989" y="4024246"/>
            <a:ext cx="8522" cy="43243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146511" y="4459427"/>
            <a:ext cx="120644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 flipV="1">
            <a:off x="6344430" y="4456686"/>
            <a:ext cx="8522" cy="1949624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Freeform 169"/>
          <p:cNvSpPr/>
          <p:nvPr/>
        </p:nvSpPr>
        <p:spPr>
          <a:xfrm>
            <a:off x="4800020" y="5818833"/>
            <a:ext cx="1500464" cy="639121"/>
          </a:xfrm>
          <a:custGeom>
            <a:avLst/>
            <a:gdLst>
              <a:gd name="connsiteX0" fmla="*/ 745647 w 1500464"/>
              <a:gd name="connsiteY0" fmla="*/ 23167 h 639121"/>
              <a:gd name="connsiteX1" fmla="*/ 660980 w 1500464"/>
              <a:gd name="connsiteY1" fmla="*/ 23167 h 639121"/>
              <a:gd name="connsiteX2" fmla="*/ 76780 w 1500464"/>
              <a:gd name="connsiteY2" fmla="*/ 124767 h 639121"/>
              <a:gd name="connsiteX3" fmla="*/ 144513 w 1500464"/>
              <a:gd name="connsiteY3" fmla="*/ 581967 h 639121"/>
              <a:gd name="connsiteX4" fmla="*/ 1329847 w 1500464"/>
              <a:gd name="connsiteY4" fmla="*/ 573500 h 639121"/>
              <a:gd name="connsiteX5" fmla="*/ 1431447 w 1500464"/>
              <a:gd name="connsiteY5" fmla="*/ 48567 h 639121"/>
              <a:gd name="connsiteX6" fmla="*/ 745647 w 1500464"/>
              <a:gd name="connsiteY6" fmla="*/ 23167 h 6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464" h="639121">
                <a:moveTo>
                  <a:pt x="745647" y="23167"/>
                </a:moveTo>
                <a:cubicBezTo>
                  <a:pt x="617236" y="18934"/>
                  <a:pt x="772458" y="6234"/>
                  <a:pt x="660980" y="23167"/>
                </a:cubicBezTo>
                <a:cubicBezTo>
                  <a:pt x="549502" y="40100"/>
                  <a:pt x="162858" y="31634"/>
                  <a:pt x="76780" y="124767"/>
                </a:cubicBezTo>
                <a:cubicBezTo>
                  <a:pt x="-9298" y="217900"/>
                  <a:pt x="-64331" y="507178"/>
                  <a:pt x="144513" y="581967"/>
                </a:cubicBezTo>
                <a:cubicBezTo>
                  <a:pt x="353357" y="656756"/>
                  <a:pt x="1115358" y="662400"/>
                  <a:pt x="1329847" y="573500"/>
                </a:cubicBezTo>
                <a:cubicBezTo>
                  <a:pt x="1544336" y="484600"/>
                  <a:pt x="1530225" y="143111"/>
                  <a:pt x="1431447" y="48567"/>
                </a:cubicBezTo>
                <a:cubicBezTo>
                  <a:pt x="1332669" y="-45977"/>
                  <a:pt x="874058" y="27400"/>
                  <a:pt x="745647" y="23167"/>
                </a:cubicBezTo>
                <a:close/>
              </a:path>
            </a:pathLst>
          </a:custGeom>
          <a:noFill/>
          <a:ln cap="rnd">
            <a:solidFill>
              <a:schemeClr val="accent3">
                <a:lumMod val="75000"/>
              </a:schemeClr>
            </a:solidFill>
            <a:prstDash val="sysDash"/>
            <a:round/>
          </a:ln>
          <a:effectLst>
            <a:glow rad="25400">
              <a:schemeClr val="accent3">
                <a:alpha val="21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V="1">
            <a:off x="6044024" y="6406310"/>
            <a:ext cx="308928" cy="749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90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  <p:sp>
        <p:nvSpPr>
          <p:cNvPr id="132" name="Rectangle 131"/>
          <p:cNvSpPr/>
          <p:nvPr/>
        </p:nvSpPr>
        <p:spPr>
          <a:xfrm rot="16200000">
            <a:off x="4380643" y="107299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2014</a:t>
            </a:r>
            <a:endParaRPr lang="en-US" sz="1600" dirty="0"/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5025441" y="791965"/>
            <a:ext cx="1" cy="31868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037346" y="728571"/>
            <a:ext cx="14057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fully implemented for football game days with the help of a Healthy Community Grant, </a:t>
            </a:r>
          </a:p>
          <a:p>
            <a:r>
              <a:rPr lang="en-US" sz="1100" dirty="0" smtClean="0"/>
              <a:t>UL AmeriCorps and </a:t>
            </a:r>
            <a:r>
              <a:rPr lang="en-US" sz="1100" dirty="0" err="1" smtClean="0"/>
              <a:t>Ragin</a:t>
            </a:r>
            <a:r>
              <a:rPr lang="en-US" sz="1100" dirty="0" smtClean="0"/>
              <a:t>’ Cajun Athletics. Top 10 in </a:t>
            </a:r>
            <a:r>
              <a:rPr lang="en-US" sz="1100" dirty="0" err="1" smtClean="0"/>
              <a:t>Gameday</a:t>
            </a:r>
            <a:r>
              <a:rPr lang="en-US" sz="1100" dirty="0" smtClean="0"/>
              <a:t> Challenge for Diversion rate.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37" name="Picture 136" descr="14079502_944749518967170_820358331265014478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0" y="2628298"/>
            <a:ext cx="1190808" cy="1190808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5115085" y="4146362"/>
            <a:ext cx="1328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October 2014</a:t>
            </a:r>
            <a:endParaRPr lang="en-US" sz="1600" dirty="0"/>
          </a:p>
        </p:txBody>
      </p:sp>
      <p:cxnSp>
        <p:nvCxnSpPr>
          <p:cNvPr id="159" name="Straight Connector 158"/>
          <p:cNvCxnSpPr/>
          <p:nvPr/>
        </p:nvCxnSpPr>
        <p:spPr>
          <a:xfrm flipH="1" flipV="1">
            <a:off x="5137989" y="4024246"/>
            <a:ext cx="8522" cy="43243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146511" y="4459427"/>
            <a:ext cx="120644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 flipV="1">
            <a:off x="6344430" y="4456686"/>
            <a:ext cx="8522" cy="1949624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Freeform 169"/>
          <p:cNvSpPr/>
          <p:nvPr/>
        </p:nvSpPr>
        <p:spPr>
          <a:xfrm>
            <a:off x="4800020" y="5818833"/>
            <a:ext cx="1500464" cy="639121"/>
          </a:xfrm>
          <a:custGeom>
            <a:avLst/>
            <a:gdLst>
              <a:gd name="connsiteX0" fmla="*/ 745647 w 1500464"/>
              <a:gd name="connsiteY0" fmla="*/ 23167 h 639121"/>
              <a:gd name="connsiteX1" fmla="*/ 660980 w 1500464"/>
              <a:gd name="connsiteY1" fmla="*/ 23167 h 639121"/>
              <a:gd name="connsiteX2" fmla="*/ 76780 w 1500464"/>
              <a:gd name="connsiteY2" fmla="*/ 124767 h 639121"/>
              <a:gd name="connsiteX3" fmla="*/ 144513 w 1500464"/>
              <a:gd name="connsiteY3" fmla="*/ 581967 h 639121"/>
              <a:gd name="connsiteX4" fmla="*/ 1329847 w 1500464"/>
              <a:gd name="connsiteY4" fmla="*/ 573500 h 639121"/>
              <a:gd name="connsiteX5" fmla="*/ 1431447 w 1500464"/>
              <a:gd name="connsiteY5" fmla="*/ 48567 h 639121"/>
              <a:gd name="connsiteX6" fmla="*/ 745647 w 1500464"/>
              <a:gd name="connsiteY6" fmla="*/ 23167 h 6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464" h="639121">
                <a:moveTo>
                  <a:pt x="745647" y="23167"/>
                </a:moveTo>
                <a:cubicBezTo>
                  <a:pt x="617236" y="18934"/>
                  <a:pt x="772458" y="6234"/>
                  <a:pt x="660980" y="23167"/>
                </a:cubicBezTo>
                <a:cubicBezTo>
                  <a:pt x="549502" y="40100"/>
                  <a:pt x="162858" y="31634"/>
                  <a:pt x="76780" y="124767"/>
                </a:cubicBezTo>
                <a:cubicBezTo>
                  <a:pt x="-9298" y="217900"/>
                  <a:pt x="-64331" y="507178"/>
                  <a:pt x="144513" y="581967"/>
                </a:cubicBezTo>
                <a:cubicBezTo>
                  <a:pt x="353357" y="656756"/>
                  <a:pt x="1115358" y="662400"/>
                  <a:pt x="1329847" y="573500"/>
                </a:cubicBezTo>
                <a:cubicBezTo>
                  <a:pt x="1544336" y="484600"/>
                  <a:pt x="1530225" y="143111"/>
                  <a:pt x="1431447" y="48567"/>
                </a:cubicBezTo>
                <a:cubicBezTo>
                  <a:pt x="1332669" y="-45977"/>
                  <a:pt x="874058" y="27400"/>
                  <a:pt x="745647" y="23167"/>
                </a:cubicBezTo>
                <a:close/>
              </a:path>
            </a:pathLst>
          </a:custGeom>
          <a:noFill/>
          <a:ln cap="rnd">
            <a:solidFill>
              <a:schemeClr val="accent3">
                <a:lumMod val="75000"/>
              </a:schemeClr>
            </a:solidFill>
            <a:prstDash val="sysDash"/>
            <a:round/>
          </a:ln>
          <a:effectLst>
            <a:glow rad="25400">
              <a:schemeClr val="accent3">
                <a:alpha val="21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V="1">
            <a:off x="6044024" y="6406310"/>
            <a:ext cx="308928" cy="749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 rot="16200000">
            <a:off x="5842260" y="114535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2015</a:t>
            </a:r>
            <a:endParaRPr lang="en-US" sz="16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6564660" y="791965"/>
            <a:ext cx="2" cy="317202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/>
          <p:nvPr/>
        </p:nvSpPr>
        <p:spPr>
          <a:xfrm>
            <a:off x="6602573" y="790857"/>
            <a:ext cx="1414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The U and </a:t>
            </a:r>
            <a:r>
              <a:rPr lang="en-US" sz="1100" dirty="0" err="1" smtClean="0"/>
              <a:t>Dupre</a:t>
            </a:r>
            <a:r>
              <a:rPr lang="en-US" sz="1100" dirty="0" smtClean="0"/>
              <a:t> Library.</a:t>
            </a:r>
          </a:p>
          <a:p>
            <a:endParaRPr lang="en-US" sz="1100" dirty="0"/>
          </a:p>
          <a:p>
            <a:r>
              <a:rPr lang="en-US" sz="1100" dirty="0" smtClean="0"/>
              <a:t>We begin “gaming the system.” </a:t>
            </a:r>
            <a:endParaRPr lang="en-US" sz="1100" dirty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617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  <p:sp>
        <p:nvSpPr>
          <p:cNvPr id="132" name="Rectangle 131"/>
          <p:cNvSpPr/>
          <p:nvPr/>
        </p:nvSpPr>
        <p:spPr>
          <a:xfrm rot="16200000">
            <a:off x="4380643" y="107299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2014</a:t>
            </a:r>
            <a:endParaRPr lang="en-US" sz="1600" dirty="0"/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5025441" y="791965"/>
            <a:ext cx="1" cy="31868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037346" y="728571"/>
            <a:ext cx="14057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fully implemented for football game days with the help of a Healthy Community Grant, </a:t>
            </a:r>
          </a:p>
          <a:p>
            <a:r>
              <a:rPr lang="en-US" sz="1100" dirty="0" smtClean="0"/>
              <a:t>UL AmeriCorps and </a:t>
            </a:r>
            <a:r>
              <a:rPr lang="en-US" sz="1100" dirty="0" err="1" smtClean="0"/>
              <a:t>Ragin</a:t>
            </a:r>
            <a:r>
              <a:rPr lang="en-US" sz="1100" dirty="0" smtClean="0"/>
              <a:t>’ Cajun Athletics. Top 10 in </a:t>
            </a:r>
            <a:r>
              <a:rPr lang="en-US" sz="1100" dirty="0" err="1" smtClean="0"/>
              <a:t>Gameday</a:t>
            </a:r>
            <a:r>
              <a:rPr lang="en-US" sz="1100" dirty="0" smtClean="0"/>
              <a:t> Challenge for Diversion rate.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37" name="Picture 136" descr="14079502_944749518967170_820358331265014478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0" y="2628298"/>
            <a:ext cx="1190808" cy="1190808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5115085" y="4146362"/>
            <a:ext cx="1328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October 2014</a:t>
            </a:r>
            <a:endParaRPr lang="en-US" sz="1600" dirty="0"/>
          </a:p>
        </p:txBody>
      </p:sp>
      <p:cxnSp>
        <p:nvCxnSpPr>
          <p:cNvPr id="159" name="Straight Connector 158"/>
          <p:cNvCxnSpPr/>
          <p:nvPr/>
        </p:nvCxnSpPr>
        <p:spPr>
          <a:xfrm flipH="1" flipV="1">
            <a:off x="5137989" y="4024246"/>
            <a:ext cx="8522" cy="43243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146511" y="4459427"/>
            <a:ext cx="120644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 flipV="1">
            <a:off x="6344430" y="4456686"/>
            <a:ext cx="8522" cy="1949624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Freeform 169"/>
          <p:cNvSpPr/>
          <p:nvPr/>
        </p:nvSpPr>
        <p:spPr>
          <a:xfrm>
            <a:off x="4800020" y="5818833"/>
            <a:ext cx="1500464" cy="639121"/>
          </a:xfrm>
          <a:custGeom>
            <a:avLst/>
            <a:gdLst>
              <a:gd name="connsiteX0" fmla="*/ 745647 w 1500464"/>
              <a:gd name="connsiteY0" fmla="*/ 23167 h 639121"/>
              <a:gd name="connsiteX1" fmla="*/ 660980 w 1500464"/>
              <a:gd name="connsiteY1" fmla="*/ 23167 h 639121"/>
              <a:gd name="connsiteX2" fmla="*/ 76780 w 1500464"/>
              <a:gd name="connsiteY2" fmla="*/ 124767 h 639121"/>
              <a:gd name="connsiteX3" fmla="*/ 144513 w 1500464"/>
              <a:gd name="connsiteY3" fmla="*/ 581967 h 639121"/>
              <a:gd name="connsiteX4" fmla="*/ 1329847 w 1500464"/>
              <a:gd name="connsiteY4" fmla="*/ 573500 h 639121"/>
              <a:gd name="connsiteX5" fmla="*/ 1431447 w 1500464"/>
              <a:gd name="connsiteY5" fmla="*/ 48567 h 639121"/>
              <a:gd name="connsiteX6" fmla="*/ 745647 w 1500464"/>
              <a:gd name="connsiteY6" fmla="*/ 23167 h 6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464" h="639121">
                <a:moveTo>
                  <a:pt x="745647" y="23167"/>
                </a:moveTo>
                <a:cubicBezTo>
                  <a:pt x="617236" y="18934"/>
                  <a:pt x="772458" y="6234"/>
                  <a:pt x="660980" y="23167"/>
                </a:cubicBezTo>
                <a:cubicBezTo>
                  <a:pt x="549502" y="40100"/>
                  <a:pt x="162858" y="31634"/>
                  <a:pt x="76780" y="124767"/>
                </a:cubicBezTo>
                <a:cubicBezTo>
                  <a:pt x="-9298" y="217900"/>
                  <a:pt x="-64331" y="507178"/>
                  <a:pt x="144513" y="581967"/>
                </a:cubicBezTo>
                <a:cubicBezTo>
                  <a:pt x="353357" y="656756"/>
                  <a:pt x="1115358" y="662400"/>
                  <a:pt x="1329847" y="573500"/>
                </a:cubicBezTo>
                <a:cubicBezTo>
                  <a:pt x="1544336" y="484600"/>
                  <a:pt x="1530225" y="143111"/>
                  <a:pt x="1431447" y="48567"/>
                </a:cubicBezTo>
                <a:cubicBezTo>
                  <a:pt x="1332669" y="-45977"/>
                  <a:pt x="874058" y="27400"/>
                  <a:pt x="745647" y="23167"/>
                </a:cubicBezTo>
                <a:close/>
              </a:path>
            </a:pathLst>
          </a:custGeom>
          <a:noFill/>
          <a:ln cap="rnd">
            <a:solidFill>
              <a:schemeClr val="accent3">
                <a:lumMod val="75000"/>
              </a:schemeClr>
            </a:solidFill>
            <a:prstDash val="sysDash"/>
            <a:round/>
          </a:ln>
          <a:effectLst>
            <a:glow rad="25400">
              <a:schemeClr val="accent3">
                <a:alpha val="21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V="1">
            <a:off x="6044024" y="6406310"/>
            <a:ext cx="308928" cy="749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 rot="16200000">
            <a:off x="5842260" y="114535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2015</a:t>
            </a:r>
            <a:endParaRPr lang="en-US" sz="16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6564660" y="791965"/>
            <a:ext cx="2" cy="317202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/>
          <p:nvPr/>
        </p:nvSpPr>
        <p:spPr>
          <a:xfrm>
            <a:off x="6602573" y="790857"/>
            <a:ext cx="1414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The U and </a:t>
            </a:r>
            <a:r>
              <a:rPr lang="en-US" sz="1100" dirty="0" err="1" smtClean="0"/>
              <a:t>Dupre</a:t>
            </a:r>
            <a:r>
              <a:rPr lang="en-US" sz="1100" dirty="0" smtClean="0"/>
              <a:t> Library.</a:t>
            </a:r>
          </a:p>
          <a:p>
            <a:endParaRPr lang="en-US" sz="1100" dirty="0"/>
          </a:p>
          <a:p>
            <a:r>
              <a:rPr lang="en-US" sz="1100" dirty="0" smtClean="0"/>
              <a:t>We begin “gaming the system.” </a:t>
            </a:r>
            <a:endParaRPr lang="en-US" sz="1100" dirty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179" name="Rectangle 178"/>
          <p:cNvSpPr/>
          <p:nvPr/>
        </p:nvSpPr>
        <p:spPr>
          <a:xfrm rot="16200000">
            <a:off x="6273512" y="6008632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2015</a:t>
            </a:r>
            <a:endParaRPr lang="en-US" sz="1600" dirty="0"/>
          </a:p>
        </p:txBody>
      </p:sp>
      <p:cxnSp>
        <p:nvCxnSpPr>
          <p:cNvPr id="180" name="Straight Connector 179"/>
          <p:cNvCxnSpPr/>
          <p:nvPr/>
        </p:nvCxnSpPr>
        <p:spPr>
          <a:xfrm flipV="1">
            <a:off x="6948472" y="4009319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6948476" y="5722562"/>
            <a:ext cx="194999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8 academic building lobbies with the help of a Healthy Community Grant  and reinvestment of saved costs.</a:t>
            </a:r>
            <a:endParaRPr lang="en-US" sz="1100" dirty="0" smtClean="0"/>
          </a:p>
        </p:txBody>
      </p:sp>
      <p:pic>
        <p:nvPicPr>
          <p:cNvPr id="182" name="Picture 181" descr="orig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44" y="4076237"/>
            <a:ext cx="1562789" cy="165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16200000">
            <a:off x="3384082" y="5885938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Jan-April 2014</a:t>
            </a:r>
            <a:endParaRPr lang="en-US" sz="16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4254413" y="4026987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6200000">
            <a:off x="2979989" y="5193772"/>
            <a:ext cx="279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7933C"/>
                </a:solidFill>
              </a:rPr>
              <a:t>$$$$   </a:t>
            </a:r>
            <a:r>
              <a:rPr lang="en-US" sz="1400" b="1" dirty="0" smtClean="0"/>
              <a:t>Recycling System Audit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$$$$</a:t>
            </a:r>
            <a:endParaRPr 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6200000">
            <a:off x="4139258" y="5827760"/>
            <a:ext cx="96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July 2014</a:t>
            </a:r>
            <a:endParaRPr lang="en-US" sz="1600" dirty="0"/>
          </a:p>
        </p:txBody>
      </p:sp>
      <p:cxnSp>
        <p:nvCxnSpPr>
          <p:cNvPr id="128" name="Straight Connector 127"/>
          <p:cNvCxnSpPr/>
          <p:nvPr/>
        </p:nvCxnSpPr>
        <p:spPr>
          <a:xfrm flipH="1" flipV="1">
            <a:off x="4804032" y="4009321"/>
            <a:ext cx="2173" cy="24044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849110" y="4621206"/>
            <a:ext cx="14585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</a:t>
            </a:r>
            <a:r>
              <a:rPr lang="en-US" sz="1100" dirty="0" smtClean="0"/>
              <a:t>aste and recycling services bid goes out with two options for recycling: </a:t>
            </a:r>
          </a:p>
          <a:p>
            <a:r>
              <a:rPr lang="en-US" sz="1100" dirty="0" smtClean="0"/>
              <a:t>A – Continue with recycling system as is, or </a:t>
            </a:r>
          </a:p>
          <a:p>
            <a:r>
              <a:rPr lang="en-US" sz="1100" dirty="0" smtClean="0"/>
              <a:t>B – Handle recycling system like solid waste system.</a:t>
            </a:r>
            <a:endParaRPr lang="en-US" sz="1100" dirty="0" smtClean="0"/>
          </a:p>
        </p:txBody>
      </p:sp>
      <p:sp>
        <p:nvSpPr>
          <p:cNvPr id="132" name="Rectangle 131"/>
          <p:cNvSpPr/>
          <p:nvPr/>
        </p:nvSpPr>
        <p:spPr>
          <a:xfrm rot="16200000">
            <a:off x="4380643" y="107299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2014</a:t>
            </a:r>
            <a:endParaRPr lang="en-US" sz="1600" dirty="0"/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5025441" y="791965"/>
            <a:ext cx="1" cy="31868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037346" y="728571"/>
            <a:ext cx="14057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fully implemented for football game days with the help of a Healthy Community Grant, </a:t>
            </a:r>
          </a:p>
          <a:p>
            <a:r>
              <a:rPr lang="en-US" sz="1100" dirty="0" smtClean="0"/>
              <a:t>UL AmeriCorps and </a:t>
            </a:r>
            <a:r>
              <a:rPr lang="en-US" sz="1100" dirty="0" err="1" smtClean="0"/>
              <a:t>Ragin</a:t>
            </a:r>
            <a:r>
              <a:rPr lang="en-US" sz="1100" dirty="0" smtClean="0"/>
              <a:t>’ Cajun Athletics. Top 10 in </a:t>
            </a:r>
            <a:r>
              <a:rPr lang="en-US" sz="1100" dirty="0" err="1" smtClean="0"/>
              <a:t>Gameday</a:t>
            </a:r>
            <a:r>
              <a:rPr lang="en-US" sz="1100" dirty="0" smtClean="0"/>
              <a:t> Challenge for Diversion rate.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37" name="Picture 136" descr="14079502_944749518967170_820358331265014478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60" y="2628298"/>
            <a:ext cx="1190808" cy="1190808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5115085" y="4146362"/>
            <a:ext cx="1328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October 2014</a:t>
            </a:r>
            <a:endParaRPr lang="en-US" sz="1600" dirty="0"/>
          </a:p>
        </p:txBody>
      </p:sp>
      <p:cxnSp>
        <p:nvCxnSpPr>
          <p:cNvPr id="159" name="Straight Connector 158"/>
          <p:cNvCxnSpPr/>
          <p:nvPr/>
        </p:nvCxnSpPr>
        <p:spPr>
          <a:xfrm flipH="1" flipV="1">
            <a:off x="5137989" y="4024246"/>
            <a:ext cx="8522" cy="43243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146511" y="4459427"/>
            <a:ext cx="120644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 flipV="1">
            <a:off x="6344430" y="4456686"/>
            <a:ext cx="8522" cy="1949624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Freeform 169"/>
          <p:cNvSpPr/>
          <p:nvPr/>
        </p:nvSpPr>
        <p:spPr>
          <a:xfrm>
            <a:off x="4800020" y="5818833"/>
            <a:ext cx="1500464" cy="639121"/>
          </a:xfrm>
          <a:custGeom>
            <a:avLst/>
            <a:gdLst>
              <a:gd name="connsiteX0" fmla="*/ 745647 w 1500464"/>
              <a:gd name="connsiteY0" fmla="*/ 23167 h 639121"/>
              <a:gd name="connsiteX1" fmla="*/ 660980 w 1500464"/>
              <a:gd name="connsiteY1" fmla="*/ 23167 h 639121"/>
              <a:gd name="connsiteX2" fmla="*/ 76780 w 1500464"/>
              <a:gd name="connsiteY2" fmla="*/ 124767 h 639121"/>
              <a:gd name="connsiteX3" fmla="*/ 144513 w 1500464"/>
              <a:gd name="connsiteY3" fmla="*/ 581967 h 639121"/>
              <a:gd name="connsiteX4" fmla="*/ 1329847 w 1500464"/>
              <a:gd name="connsiteY4" fmla="*/ 573500 h 639121"/>
              <a:gd name="connsiteX5" fmla="*/ 1431447 w 1500464"/>
              <a:gd name="connsiteY5" fmla="*/ 48567 h 639121"/>
              <a:gd name="connsiteX6" fmla="*/ 745647 w 1500464"/>
              <a:gd name="connsiteY6" fmla="*/ 23167 h 6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464" h="639121">
                <a:moveTo>
                  <a:pt x="745647" y="23167"/>
                </a:moveTo>
                <a:cubicBezTo>
                  <a:pt x="617236" y="18934"/>
                  <a:pt x="772458" y="6234"/>
                  <a:pt x="660980" y="23167"/>
                </a:cubicBezTo>
                <a:cubicBezTo>
                  <a:pt x="549502" y="40100"/>
                  <a:pt x="162858" y="31634"/>
                  <a:pt x="76780" y="124767"/>
                </a:cubicBezTo>
                <a:cubicBezTo>
                  <a:pt x="-9298" y="217900"/>
                  <a:pt x="-64331" y="507178"/>
                  <a:pt x="144513" y="581967"/>
                </a:cubicBezTo>
                <a:cubicBezTo>
                  <a:pt x="353357" y="656756"/>
                  <a:pt x="1115358" y="662400"/>
                  <a:pt x="1329847" y="573500"/>
                </a:cubicBezTo>
                <a:cubicBezTo>
                  <a:pt x="1544336" y="484600"/>
                  <a:pt x="1530225" y="143111"/>
                  <a:pt x="1431447" y="48567"/>
                </a:cubicBezTo>
                <a:cubicBezTo>
                  <a:pt x="1332669" y="-45977"/>
                  <a:pt x="874058" y="27400"/>
                  <a:pt x="745647" y="23167"/>
                </a:cubicBezTo>
                <a:close/>
              </a:path>
            </a:pathLst>
          </a:custGeom>
          <a:noFill/>
          <a:ln cap="rnd">
            <a:solidFill>
              <a:schemeClr val="accent3">
                <a:lumMod val="75000"/>
              </a:schemeClr>
            </a:solidFill>
            <a:prstDash val="sysDash"/>
            <a:round/>
          </a:ln>
          <a:effectLst>
            <a:glow rad="25400">
              <a:schemeClr val="accent3">
                <a:alpha val="21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V="1">
            <a:off x="6044024" y="6406310"/>
            <a:ext cx="308928" cy="749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 rot="16200000">
            <a:off x="5842260" y="114535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2015</a:t>
            </a:r>
            <a:endParaRPr lang="en-US" sz="16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6564660" y="791965"/>
            <a:ext cx="2" cy="317202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/>
          <p:nvPr/>
        </p:nvSpPr>
        <p:spPr>
          <a:xfrm>
            <a:off x="6602573" y="790857"/>
            <a:ext cx="1414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The U and </a:t>
            </a:r>
            <a:r>
              <a:rPr lang="en-US" sz="1100" dirty="0" err="1" smtClean="0"/>
              <a:t>Dupre</a:t>
            </a:r>
            <a:r>
              <a:rPr lang="en-US" sz="1100" dirty="0" smtClean="0"/>
              <a:t> Library.</a:t>
            </a:r>
          </a:p>
          <a:p>
            <a:endParaRPr lang="en-US" sz="1100" dirty="0"/>
          </a:p>
          <a:p>
            <a:r>
              <a:rPr lang="en-US" sz="1100" dirty="0" smtClean="0"/>
              <a:t>We begin “gaming the system.” </a:t>
            </a:r>
            <a:endParaRPr lang="en-US" sz="1100" dirty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179" name="Rectangle 178"/>
          <p:cNvSpPr/>
          <p:nvPr/>
        </p:nvSpPr>
        <p:spPr>
          <a:xfrm rot="16200000">
            <a:off x="6273512" y="6008632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2015</a:t>
            </a:r>
            <a:endParaRPr lang="en-US" sz="1600" dirty="0"/>
          </a:p>
        </p:txBody>
      </p:sp>
      <p:cxnSp>
        <p:nvCxnSpPr>
          <p:cNvPr id="180" name="Straight Connector 179"/>
          <p:cNvCxnSpPr/>
          <p:nvPr/>
        </p:nvCxnSpPr>
        <p:spPr>
          <a:xfrm flipV="1">
            <a:off x="6948472" y="4009319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6948476" y="5722562"/>
            <a:ext cx="194999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8 academic building lobbies with the help of a Healthy Community Grant  and reinvestment of saved costs.</a:t>
            </a:r>
            <a:endParaRPr lang="en-US" sz="1100" dirty="0" smtClean="0"/>
          </a:p>
        </p:txBody>
      </p:sp>
      <p:pic>
        <p:nvPicPr>
          <p:cNvPr id="182" name="Picture 181" descr="orig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44" y="4076237"/>
            <a:ext cx="1562789" cy="1653080"/>
          </a:xfrm>
          <a:prstGeom prst="rect">
            <a:avLst/>
          </a:prstGeom>
        </p:spPr>
      </p:pic>
      <p:sp>
        <p:nvSpPr>
          <p:cNvPr id="183" name="Rectangle 182"/>
          <p:cNvSpPr/>
          <p:nvPr/>
        </p:nvSpPr>
        <p:spPr>
          <a:xfrm rot="16200000">
            <a:off x="6781733" y="221450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2016</a:t>
            </a:r>
            <a:endParaRPr lang="en-US" sz="1600" dirty="0"/>
          </a:p>
        </p:txBody>
      </p:sp>
      <p:cxnSp>
        <p:nvCxnSpPr>
          <p:cNvPr id="184" name="Straight Connector 183"/>
          <p:cNvCxnSpPr/>
          <p:nvPr/>
        </p:nvCxnSpPr>
        <p:spPr>
          <a:xfrm flipV="1">
            <a:off x="7417894" y="1987004"/>
            <a:ext cx="1" cy="196445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Rectangle 184"/>
          <p:cNvSpPr/>
          <p:nvPr/>
        </p:nvSpPr>
        <p:spPr>
          <a:xfrm>
            <a:off x="7429799" y="1916899"/>
            <a:ext cx="1414673" cy="183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With the addition of of recycling to 9 more academic and administrative buildings lobbies, the University will now have recycling in 50% of our building lobbies.</a:t>
            </a:r>
            <a:endParaRPr lang="en-US" sz="1100" dirty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257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.pdf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3767666" y="2760132"/>
            <a:ext cx="3920067" cy="2319867"/>
          </a:xfrm>
          <a:prstGeom prst="borderCallout1">
            <a:avLst>
              <a:gd name="adj1" fmla="val 43857"/>
              <a:gd name="adj2" fmla="val -16454"/>
              <a:gd name="adj3" fmla="val 50091"/>
              <a:gd name="adj4" fmla="val 56"/>
            </a:avLst>
          </a:prstGeom>
          <a:solidFill>
            <a:schemeClr val="bg1">
              <a:alpha val="91000"/>
            </a:schemeClr>
          </a:solidFill>
          <a:ln w="41275">
            <a:solidFill>
              <a:schemeClr val="accent3">
                <a:lumMod val="40000"/>
                <a:lumOff val="60000"/>
              </a:schemeClr>
            </a:solidFill>
            <a:headEnd type="stealth" w="lg" len="lg"/>
            <a:tailEnd type="none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New Consolidated Solid Waste and Recycling Contract:</a:t>
            </a:r>
          </a:p>
          <a:p>
            <a:pPr algn="ctr"/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Recycling $/cubic yard: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Previous 95 gallon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c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art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s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ystem -  $65.22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New system with dumpsters: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$7.71</a:t>
            </a:r>
          </a:p>
          <a:p>
            <a:pPr lvl="1"/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Per cubic yard, recycling is 11% LESS than solid waste</a:t>
            </a:r>
          </a:p>
          <a:p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   25% DECREASE in solid waste</a:t>
            </a:r>
          </a:p>
          <a:p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   925% INCREASE in recycling   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119879" y="4406901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4119880" y="4760384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4986867" y="2760132"/>
            <a:ext cx="2692400" cy="2302935"/>
          </a:xfrm>
          <a:prstGeom prst="borderCallout1">
            <a:avLst>
              <a:gd name="adj1" fmla="val 50062"/>
              <a:gd name="adj2" fmla="val -255"/>
              <a:gd name="adj3" fmla="val 39032"/>
              <a:gd name="adj4" fmla="val -20247"/>
            </a:avLst>
          </a:prstGeom>
          <a:solidFill>
            <a:schemeClr val="bg1">
              <a:alpha val="91000"/>
            </a:schemeClr>
          </a:solidFill>
          <a:ln w="41275">
            <a:solidFill>
              <a:schemeClr val="accent3">
                <a:lumMod val="40000"/>
                <a:lumOff val="60000"/>
              </a:schemeClr>
            </a:solidFill>
            <a:tailEnd type="stealth" w="lg" len="lg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Added recycling access to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Dupre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Library with help of Healthy Community Grant.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New Student Union partially opens with more dining options.</a:t>
            </a: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4% INCREASE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 solid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waste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 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30%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INCREASE in recycling </a:t>
            </a: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 rot="10800000">
            <a:off x="5288279" y="4347645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5288280" y="4724405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62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820332" y="2787650"/>
            <a:ext cx="2942168" cy="2292349"/>
          </a:xfrm>
          <a:prstGeom prst="borderCallout1">
            <a:avLst>
              <a:gd name="adj1" fmla="val 50339"/>
              <a:gd name="adj2" fmla="val 100427"/>
              <a:gd name="adj3" fmla="val 50458"/>
              <a:gd name="adj4" fmla="val 128532"/>
            </a:avLst>
          </a:prstGeom>
          <a:solidFill>
            <a:schemeClr val="bg1">
              <a:alpha val="91000"/>
            </a:schemeClr>
          </a:solidFill>
          <a:ln w="41275">
            <a:solidFill>
              <a:schemeClr val="accent3">
                <a:lumMod val="40000"/>
                <a:lumOff val="60000"/>
              </a:schemeClr>
            </a:solidFill>
            <a:tailEnd type="stealth" w="lg" len="lg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Significantly reduced solid waste  services to right-size the system.</a:t>
            </a:r>
          </a:p>
          <a:p>
            <a:pPr marL="285750" indent="-285750">
              <a:buFont typeface="Arial"/>
              <a:buChar char="•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Added recycling access to The U.</a:t>
            </a: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More dining options open in The U.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28% DECREASE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 solid waste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5%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INCREASE in recycling 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66994" y="4320117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2066995" y="4667250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820332" y="2787650"/>
            <a:ext cx="4370918" cy="2292349"/>
          </a:xfrm>
          <a:prstGeom prst="borderCallout1">
            <a:avLst>
              <a:gd name="adj1" fmla="val 50062"/>
              <a:gd name="adj2" fmla="val 99644"/>
              <a:gd name="adj3" fmla="val 53228"/>
              <a:gd name="adj4" fmla="val 119210"/>
            </a:avLst>
          </a:prstGeom>
          <a:solidFill>
            <a:schemeClr val="bg1">
              <a:alpha val="91000"/>
            </a:schemeClr>
          </a:solidFill>
          <a:ln w="41275">
            <a:solidFill>
              <a:schemeClr val="accent3">
                <a:lumMod val="40000"/>
                <a:lumOff val="60000"/>
              </a:schemeClr>
            </a:solidFill>
            <a:tailEnd type="stealth" w="lg" len="lg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Added recycling access to 8 academic building lobbies in early 2016 with the help of a 2015 Healthy Community Grant.</a:t>
            </a:r>
          </a:p>
          <a:p>
            <a:pPr marL="285750" indent="-285750">
              <a:buFont typeface="Arial"/>
              <a:buChar char="•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Adding recycling access to another 9 academic and administrative buildings next month with the help of a 2016 Healthy Community Grant.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10% DECREASE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 solid waste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  3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% DECREASE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in recycling 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66994" y="4233334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066995" y="4580467"/>
            <a:ext cx="92569" cy="173566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7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820333" y="2768600"/>
            <a:ext cx="5833534" cy="2311399"/>
          </a:xfrm>
          <a:prstGeom prst="borderCallout1">
            <a:avLst>
              <a:gd name="adj1" fmla="val 47032"/>
              <a:gd name="adj2" fmla="val 173958"/>
              <a:gd name="adj3" fmla="val 47688"/>
              <a:gd name="adj4" fmla="val 144847"/>
            </a:avLst>
          </a:prstGeom>
          <a:solidFill>
            <a:schemeClr val="bg1">
              <a:alpha val="91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1,251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% INCREASE in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recycling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5" name="Down Arrow 4"/>
          <p:cNvSpPr/>
          <p:nvPr/>
        </p:nvSpPr>
        <p:spPr>
          <a:xfrm rot="10800000">
            <a:off x="2328332" y="3886200"/>
            <a:ext cx="287867" cy="330201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820333" y="2768600"/>
            <a:ext cx="5833534" cy="2311399"/>
          </a:xfrm>
          <a:prstGeom prst="borderCallout1">
            <a:avLst>
              <a:gd name="adj1" fmla="val 47032"/>
              <a:gd name="adj2" fmla="val 173958"/>
              <a:gd name="adj3" fmla="val 47688"/>
              <a:gd name="adj4" fmla="val 144847"/>
            </a:avLst>
          </a:prstGeom>
          <a:solidFill>
            <a:schemeClr val="bg1">
              <a:alpha val="91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1,251% INCREASE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recycling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48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% DECREASE in solid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waste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Down Arrow 1"/>
          <p:cNvSpPr/>
          <p:nvPr/>
        </p:nvSpPr>
        <p:spPr>
          <a:xfrm rot="10800000">
            <a:off x="2836329" y="3623737"/>
            <a:ext cx="228600" cy="2540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36798" y="4072468"/>
            <a:ext cx="287867" cy="33866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.pdf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" y="1112247"/>
            <a:ext cx="9150145" cy="46366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820333" y="2768600"/>
            <a:ext cx="5833534" cy="2311399"/>
          </a:xfrm>
          <a:prstGeom prst="borderCallout1">
            <a:avLst>
              <a:gd name="adj1" fmla="val 47032"/>
              <a:gd name="adj2" fmla="val 173958"/>
              <a:gd name="adj3" fmla="val 47688"/>
              <a:gd name="adj4" fmla="val 144847"/>
            </a:avLst>
          </a:prstGeom>
          <a:solidFill>
            <a:schemeClr val="bg1">
              <a:alpha val="91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1,251% INCREASE in recycling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48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% DECREASE in solid waste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53% DECREASE in monthly costs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836333" y="3894668"/>
            <a:ext cx="228600" cy="2540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0800000">
            <a:off x="2836333" y="3615267"/>
            <a:ext cx="228600" cy="2540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116665" y="4148668"/>
            <a:ext cx="287867" cy="33866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First Recycling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The System: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pic>
        <p:nvPicPr>
          <p:cNvPr id="3" name="Picture 2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40" y="2311374"/>
            <a:ext cx="3048073" cy="2286055"/>
          </a:xfrm>
          <a:prstGeom prst="rect">
            <a:avLst/>
          </a:prstGeom>
        </p:spPr>
      </p:pic>
      <p:pic>
        <p:nvPicPr>
          <p:cNvPr id="7" name="Picture 6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1695122"/>
            <a:ext cx="3454728" cy="3454728"/>
          </a:xfrm>
          <a:prstGeom prst="rect">
            <a:avLst/>
          </a:prstGeom>
        </p:spPr>
      </p:pic>
      <p:pic>
        <p:nvPicPr>
          <p:cNvPr id="8" name="Picture 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70" y="1813692"/>
            <a:ext cx="3234230" cy="3234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749" y="5149850"/>
            <a:ext cx="220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DAILY:</a:t>
            </a:r>
          </a:p>
          <a:p>
            <a:r>
              <a:rPr lang="en-US" sz="1400" dirty="0" smtClean="0">
                <a:latin typeface="+mj-lt"/>
              </a:rPr>
              <a:t>Staff recycle white office paper, plastic bottles, and aluminum cans in bags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49" y="5137150"/>
            <a:ext cx="220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DAILY:</a:t>
            </a:r>
          </a:p>
          <a:p>
            <a:r>
              <a:rPr lang="en-US" sz="1400" dirty="0" smtClean="0">
                <a:latin typeface="+mj-lt"/>
              </a:rPr>
              <a:t>Custodial staff collect recycled materials, put in clear bag tied to trash cart </a:t>
            </a: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9999" y="5149850"/>
            <a:ext cx="27495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DAILY: </a:t>
            </a:r>
          </a:p>
          <a:p>
            <a:r>
              <a:rPr lang="en-US" sz="1400" dirty="0" smtClean="0">
                <a:latin typeface="+mj-lt"/>
              </a:rPr>
              <a:t>Custodial staff empty collected recycled materials in recycling carts located in each building….if they can find it, and its not already full</a:t>
            </a:r>
            <a:endParaRPr lang="en-US" sz="1400" dirty="0">
              <a:latin typeface="+mj-lt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743200" y="6152134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>
            <a:off x="5549900" y="6152134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9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First Recycling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The System: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pic>
        <p:nvPicPr>
          <p:cNvPr id="8" name="Picture 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0" y="1813692"/>
            <a:ext cx="3234230" cy="3234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749" y="5149850"/>
            <a:ext cx="2203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Weekly:</a:t>
            </a:r>
          </a:p>
          <a:p>
            <a:r>
              <a:rPr lang="en-US" sz="1400" dirty="0" smtClean="0">
                <a:latin typeface="+mj-lt"/>
              </a:rPr>
              <a:t>Recycling carts are collected by service provider (</a:t>
            </a:r>
            <a:r>
              <a:rPr lang="en-US" sz="1400" i="1" dirty="0" smtClean="0">
                <a:latin typeface="+mj-lt"/>
              </a:rPr>
              <a:t>if they can find them</a:t>
            </a:r>
            <a:r>
              <a:rPr lang="en-US" sz="1400" dirty="0" smtClean="0">
                <a:latin typeface="+mj-lt"/>
              </a:rPr>
              <a:t>) and exchanged for empty cart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49" y="5137150"/>
            <a:ext cx="220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Service provider hauls full carts on a 20’ trailer to site where materials where hand sorted by staff </a:t>
            </a:r>
            <a:endParaRPr lang="en-US" sz="1400" dirty="0">
              <a:latin typeface="+mj-lt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743200" y="6152134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tility Tra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06" y="2451100"/>
            <a:ext cx="3918144" cy="23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0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0467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58466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005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“Custodial staff is mixing materials!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10467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1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 </a:t>
            </a: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“Custodial staff is mixing materials!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“The blue containers are in the way, so I moved it to a stairwell…or </a:t>
            </a:r>
            <a:r>
              <a:rPr lang="en-US" sz="1400" b="1" dirty="0" err="1" smtClean="0"/>
              <a:t>closet..or</a:t>
            </a:r>
            <a:r>
              <a:rPr lang="en-US" sz="1400" b="1" dirty="0" smtClean="0"/>
              <a:t>…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10467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1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 </a:t>
            </a: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"/>
          <p:cNvCxnSpPr/>
          <p:nvPr/>
        </p:nvCxnSpPr>
        <p:spPr>
          <a:xfrm flipV="1">
            <a:off x="2659565" y="3742267"/>
            <a:ext cx="3783568" cy="2057386"/>
          </a:xfrm>
          <a:prstGeom prst="curvedConnector3">
            <a:avLst>
              <a:gd name="adj1" fmla="val 1934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35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017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“Custodial staff is mixing materials!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“The blue containers are in the way, so I moved it to a stairwell…or </a:t>
            </a:r>
            <a:r>
              <a:rPr lang="en-US" sz="1400" dirty="0" err="1" smtClean="0">
                <a:solidFill>
                  <a:srgbClr val="595959"/>
                </a:solidFill>
              </a:rPr>
              <a:t>closet..or</a:t>
            </a:r>
            <a:r>
              <a:rPr lang="en-US" sz="1400" dirty="0" smtClean="0">
                <a:solidFill>
                  <a:srgbClr val="595959"/>
                </a:solidFill>
              </a:rPr>
              <a:t>…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467" y="4565047"/>
            <a:ext cx="27855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“We keep the recycled materials separate in another bag and put it in the recycle bins…on Monday, maybe Tuesday. Then it is full, so we trash it.”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1" y="4779082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 </a:t>
            </a: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"/>
          <p:cNvCxnSpPr/>
          <p:nvPr/>
        </p:nvCxnSpPr>
        <p:spPr>
          <a:xfrm flipV="1">
            <a:off x="2659565" y="3742267"/>
            <a:ext cx="3783568" cy="2057386"/>
          </a:xfrm>
          <a:prstGeom prst="curvedConnector3">
            <a:avLst>
              <a:gd name="adj1" fmla="val 1934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"/>
          <p:cNvCxnSpPr/>
          <p:nvPr/>
        </p:nvCxnSpPr>
        <p:spPr>
          <a:xfrm flipV="1">
            <a:off x="5515222" y="4088782"/>
            <a:ext cx="1301804" cy="872685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93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“Custodial staff is mixing materials!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“The blue containers are in the way, so I moved it to a stairwell…or </a:t>
            </a:r>
            <a:r>
              <a:rPr lang="en-US" sz="1400" dirty="0" err="1" smtClean="0">
                <a:solidFill>
                  <a:srgbClr val="595959"/>
                </a:solidFill>
              </a:rPr>
              <a:t>closet..or</a:t>
            </a:r>
            <a:r>
              <a:rPr lang="en-US" sz="1400" dirty="0" smtClean="0">
                <a:solidFill>
                  <a:srgbClr val="595959"/>
                </a:solidFill>
              </a:rPr>
              <a:t>…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467" y="4565047"/>
            <a:ext cx="2785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“We keep the recycled materials separate in another bag and put it in the recycle bins…on Monday, maybe Tuesday. Then it is full, so we trash it.”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“Sometimes, we can’t find the recycling bins…so we trash it”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58466" y="4773303"/>
            <a:ext cx="278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 </a:t>
            </a: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"/>
          <p:cNvCxnSpPr/>
          <p:nvPr/>
        </p:nvCxnSpPr>
        <p:spPr>
          <a:xfrm flipV="1">
            <a:off x="2659565" y="3742267"/>
            <a:ext cx="3783568" cy="2057386"/>
          </a:xfrm>
          <a:prstGeom prst="curvedConnector3">
            <a:avLst>
              <a:gd name="adj1" fmla="val 1934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"/>
          <p:cNvCxnSpPr/>
          <p:nvPr/>
        </p:nvCxnSpPr>
        <p:spPr>
          <a:xfrm flipV="1">
            <a:off x="5515222" y="4088782"/>
            <a:ext cx="1301804" cy="872685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2"/>
          <p:cNvCxnSpPr/>
          <p:nvPr/>
        </p:nvCxnSpPr>
        <p:spPr>
          <a:xfrm rot="5400000" flipH="1" flipV="1">
            <a:off x="5422345" y="4732611"/>
            <a:ext cx="2028064" cy="978711"/>
          </a:xfrm>
          <a:prstGeom prst="curvedConnector3">
            <a:avLst>
              <a:gd name="adj1" fmla="val 712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80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“Custodial staff is mixing materials!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“The blue containers are in the way, so I moved it to a stairwell…or </a:t>
            </a:r>
            <a:r>
              <a:rPr lang="en-US" sz="1400" dirty="0" err="1" smtClean="0">
                <a:solidFill>
                  <a:srgbClr val="595959"/>
                </a:solidFill>
              </a:rPr>
              <a:t>closet..or</a:t>
            </a:r>
            <a:r>
              <a:rPr lang="en-US" sz="1400" dirty="0" smtClean="0">
                <a:solidFill>
                  <a:srgbClr val="595959"/>
                </a:solidFill>
              </a:rPr>
              <a:t>…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467" y="4565047"/>
            <a:ext cx="2785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“We keep the recycled materials separate in another bag and put it in the recycle bins…on Monday, maybe Tuesday. Then it is full, so we trash it.”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“Sometimes, we can’t find the recycling bins…so we trash it”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8466" y="4773303"/>
            <a:ext cx="2421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“We couldn’t find the recycling bin. So we’ll pick it up next week.”</a:t>
            </a: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"/>
          <p:cNvCxnSpPr/>
          <p:nvPr/>
        </p:nvCxnSpPr>
        <p:spPr>
          <a:xfrm flipV="1">
            <a:off x="2659565" y="3742267"/>
            <a:ext cx="3783568" cy="2057386"/>
          </a:xfrm>
          <a:prstGeom prst="curvedConnector3">
            <a:avLst>
              <a:gd name="adj1" fmla="val 1934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"/>
          <p:cNvCxnSpPr/>
          <p:nvPr/>
        </p:nvCxnSpPr>
        <p:spPr>
          <a:xfrm flipV="1">
            <a:off x="5515222" y="4088782"/>
            <a:ext cx="1301804" cy="872685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2"/>
          <p:cNvCxnSpPr/>
          <p:nvPr/>
        </p:nvCxnSpPr>
        <p:spPr>
          <a:xfrm rot="5400000" flipH="1" flipV="1">
            <a:off x="5422345" y="4732611"/>
            <a:ext cx="2028064" cy="978711"/>
          </a:xfrm>
          <a:prstGeom prst="curvedConnector3">
            <a:avLst>
              <a:gd name="adj1" fmla="val 712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2"/>
          <p:cNvCxnSpPr>
            <a:stCxn id="17" idx="3"/>
          </p:cNvCxnSpPr>
          <p:nvPr/>
        </p:nvCxnSpPr>
        <p:spPr>
          <a:xfrm flipH="1" flipV="1">
            <a:off x="8187268" y="3666067"/>
            <a:ext cx="592665" cy="1584290"/>
          </a:xfrm>
          <a:prstGeom prst="curvedConnector4">
            <a:avLst>
              <a:gd name="adj1" fmla="val -38572"/>
              <a:gd name="adj2" fmla="val 6505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7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0990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Recycling and Waste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System Audit: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17527"/>
            <a:ext cx="12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thelas Regular"/>
                <a:cs typeface="Athelas Regular"/>
              </a:rPr>
              <a:t>Who?</a:t>
            </a:r>
          </a:p>
        </p:txBody>
      </p:sp>
      <p:pic>
        <p:nvPicPr>
          <p:cNvPr id="9" name="Picture 8" descr="IMG_3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36" y="1894101"/>
            <a:ext cx="3048073" cy="2286055"/>
          </a:xfrm>
          <a:prstGeom prst="rect">
            <a:avLst/>
          </a:prstGeom>
        </p:spPr>
      </p:pic>
      <p:pic>
        <p:nvPicPr>
          <p:cNvPr id="10" name="Picture 9" descr="219835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277849"/>
            <a:ext cx="3454728" cy="3454728"/>
          </a:xfrm>
          <a:prstGeom prst="rect">
            <a:avLst/>
          </a:prstGeom>
        </p:spPr>
      </p:pic>
      <p:pic>
        <p:nvPicPr>
          <p:cNvPr id="11" name="Picture 1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6" y="1396419"/>
            <a:ext cx="3234230" cy="3234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667" y="4779886"/>
            <a:ext cx="20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Staff and Faculty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“Custodial staff is mixing materials!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“The recycling containers are in the way, so I moved it to a stairwell…or </a:t>
            </a:r>
            <a:r>
              <a:rPr lang="en-US" sz="1400" dirty="0" err="1" smtClean="0">
                <a:solidFill>
                  <a:srgbClr val="595959"/>
                </a:solidFill>
              </a:rPr>
              <a:t>closet..or</a:t>
            </a:r>
            <a:r>
              <a:rPr lang="en-US" sz="1400" dirty="0" smtClean="0">
                <a:solidFill>
                  <a:srgbClr val="595959"/>
                </a:solidFill>
              </a:rPr>
              <a:t>…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467" y="4565047"/>
            <a:ext cx="2785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Custodial Managers and staff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“We keep the recycled materials separate in another bag and put it in the recycle bins…on Monday, maybe Tuesday. Then it is full, so we trash it.”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“Sometimes, we can’t find the recycling bins…so we trash it”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8466" y="4773303"/>
            <a:ext cx="2590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Recycling service provider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“We couldn’t find the recycling bin. So we’ll pick it up next week.”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“The bins had trash in it, so we didn’t pick it. Please, have your staff dump it in the trash and we will be back next week.”</a:t>
            </a:r>
          </a:p>
          <a:p>
            <a:pPr marL="285750" indent="-285750">
              <a:buFont typeface="Arial"/>
              <a:buChar char="•"/>
            </a:pPr>
            <a:endParaRPr lang="en-US" sz="1400" b="1" dirty="0"/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711396" y="3877733"/>
            <a:ext cx="1301804" cy="1083734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"/>
          <p:cNvCxnSpPr/>
          <p:nvPr/>
        </p:nvCxnSpPr>
        <p:spPr>
          <a:xfrm flipV="1">
            <a:off x="2659565" y="3742267"/>
            <a:ext cx="3783568" cy="2057386"/>
          </a:xfrm>
          <a:prstGeom prst="curvedConnector3">
            <a:avLst>
              <a:gd name="adj1" fmla="val 1934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"/>
          <p:cNvCxnSpPr/>
          <p:nvPr/>
        </p:nvCxnSpPr>
        <p:spPr>
          <a:xfrm flipV="1">
            <a:off x="5515222" y="4088782"/>
            <a:ext cx="1301804" cy="872685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2"/>
          <p:cNvCxnSpPr/>
          <p:nvPr/>
        </p:nvCxnSpPr>
        <p:spPr>
          <a:xfrm rot="5400000" flipH="1" flipV="1">
            <a:off x="5422345" y="4732611"/>
            <a:ext cx="2028064" cy="978711"/>
          </a:xfrm>
          <a:prstGeom prst="curvedConnector3">
            <a:avLst>
              <a:gd name="adj1" fmla="val 712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2"/>
          <p:cNvCxnSpPr/>
          <p:nvPr/>
        </p:nvCxnSpPr>
        <p:spPr>
          <a:xfrm rot="16200000" flipV="1">
            <a:off x="7742769" y="4347635"/>
            <a:ext cx="1016000" cy="73659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"/>
          <p:cNvCxnSpPr/>
          <p:nvPr/>
        </p:nvCxnSpPr>
        <p:spPr>
          <a:xfrm rot="16200000" flipV="1">
            <a:off x="7294044" y="4305296"/>
            <a:ext cx="2404519" cy="584195"/>
          </a:xfrm>
          <a:prstGeom prst="curvedConnector3">
            <a:avLst>
              <a:gd name="adj1" fmla="val 5176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22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52454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Second Generation Recycling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The </a:t>
            </a:r>
            <a:r>
              <a:rPr lang="en-US" sz="2400" b="1" dirty="0">
                <a:latin typeface="Athelas Regular"/>
                <a:cs typeface="Athelas Regular"/>
              </a:rPr>
              <a:t>Equipment:</a:t>
            </a: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49" y="5149850"/>
            <a:ext cx="22034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Zero Waste Bins: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Can be easily cleaned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$4.57/unit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Custom </a:t>
            </a:r>
            <a:r>
              <a:rPr lang="en-US" sz="1400" dirty="0" smtClean="0">
                <a:latin typeface="+mj-lt"/>
              </a:rPr>
              <a:t>Graphics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Busch Systems “Multi-recycler”</a:t>
            </a:r>
            <a:endParaRPr lang="en-US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0249" y="5137150"/>
            <a:ext cx="28778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Dual Stream Custodial Cart: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Helped change perceptions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More likely that recycling and waste are </a:t>
            </a:r>
            <a:r>
              <a:rPr lang="en-US" sz="1400" dirty="0" smtClean="0"/>
              <a:t>kept separate </a:t>
            </a:r>
            <a:r>
              <a:rPr lang="en-US" sz="1400" dirty="0"/>
              <a:t>– FROM THE DESK TO THE </a:t>
            </a:r>
            <a:r>
              <a:rPr lang="en-US" sz="1400" dirty="0" smtClean="0"/>
              <a:t>DUMPSTER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Rubbermaid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7854" y="5149850"/>
            <a:ext cx="26392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Recycling Dumpsters: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Greater volume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More control over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Moved the final campus destination outdoors – less contamination, easily accessed by service provider</a:t>
            </a:r>
            <a:endParaRPr lang="en-US" sz="1400" dirty="0">
              <a:latin typeface="+mj-lt"/>
            </a:endParaRPr>
          </a:p>
        </p:txBody>
      </p:sp>
      <p:pic>
        <p:nvPicPr>
          <p:cNvPr id="2" name="Picture 1" descr="9T79-Double-Bag-Carts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9" y="1927887"/>
            <a:ext cx="2877879" cy="3050551"/>
          </a:xfrm>
          <a:prstGeom prst="rect">
            <a:avLst/>
          </a:prstGeom>
        </p:spPr>
      </p:pic>
      <p:pic>
        <p:nvPicPr>
          <p:cNvPr id="4" name="Picture 3" descr="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4" y="1927887"/>
            <a:ext cx="2508036" cy="3053395"/>
          </a:xfrm>
          <a:prstGeom prst="rect">
            <a:avLst/>
          </a:prstGeom>
        </p:spPr>
      </p:pic>
      <p:pic>
        <p:nvPicPr>
          <p:cNvPr id="5" name="Picture 4" descr="gre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4" y="1927886"/>
            <a:ext cx="2290046" cy="30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58804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Second Generation Recycling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The System: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49" y="5149850"/>
            <a:ext cx="2203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DAILY:</a:t>
            </a:r>
          </a:p>
          <a:p>
            <a:r>
              <a:rPr lang="en-US" sz="1400" dirty="0"/>
              <a:t>Staff recycle </a:t>
            </a:r>
            <a:r>
              <a:rPr lang="en-US" sz="1400" dirty="0" smtClean="0"/>
              <a:t>all paper</a:t>
            </a:r>
            <a:r>
              <a:rPr lang="en-US" sz="1400" dirty="0"/>
              <a:t>, </a:t>
            </a:r>
            <a:r>
              <a:rPr lang="en-US" sz="1400" dirty="0" smtClean="0"/>
              <a:t>plastics 1-7 (not #6 foam), aluminum cans, and cardboard </a:t>
            </a:r>
            <a:r>
              <a:rPr lang="en-US" sz="1400" dirty="0"/>
              <a:t>in </a:t>
            </a:r>
            <a:r>
              <a:rPr lang="en-US" sz="1400" dirty="0" smtClean="0"/>
              <a:t>bins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7701" y="5149850"/>
            <a:ext cx="3054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DAILY:</a:t>
            </a:r>
          </a:p>
          <a:p>
            <a:r>
              <a:rPr lang="en-US" sz="1400" dirty="0"/>
              <a:t>Custodial staff collect recycled </a:t>
            </a:r>
            <a:r>
              <a:rPr lang="en-US" sz="1400" dirty="0" smtClean="0"/>
              <a:t>materials</a:t>
            </a:r>
            <a:r>
              <a:rPr lang="en-US" sz="1400" dirty="0"/>
              <a:t> </a:t>
            </a:r>
            <a:r>
              <a:rPr lang="en-US" sz="1400" dirty="0" smtClean="0"/>
              <a:t>and trash, and keep it separate</a:t>
            </a: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9350" y="5149850"/>
            <a:ext cx="27177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DAILY:</a:t>
            </a:r>
          </a:p>
          <a:p>
            <a:r>
              <a:rPr lang="en-US" sz="1400" dirty="0" smtClean="0">
                <a:latin typeface="+mj-lt"/>
              </a:rPr>
              <a:t>Custodial staff dump recycled materials in recycling bins outside of buildings that are co-located with trash dumpsters.</a:t>
            </a:r>
          </a:p>
        </p:txBody>
      </p:sp>
      <p:pic>
        <p:nvPicPr>
          <p:cNvPr id="2" name="Picture 1" descr="9T79-Double-Bag-Carts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9" y="1927887"/>
            <a:ext cx="2877879" cy="3050551"/>
          </a:xfrm>
          <a:prstGeom prst="rect">
            <a:avLst/>
          </a:prstGeom>
        </p:spPr>
      </p:pic>
      <p:pic>
        <p:nvPicPr>
          <p:cNvPr id="4" name="Picture 3" descr="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4" y="1927887"/>
            <a:ext cx="2508036" cy="3053395"/>
          </a:xfrm>
          <a:prstGeom prst="rect">
            <a:avLst/>
          </a:prstGeom>
        </p:spPr>
      </p:pic>
      <p:pic>
        <p:nvPicPr>
          <p:cNvPr id="5" name="Picture 4" descr="gre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4" y="1927886"/>
            <a:ext cx="2290046" cy="3053395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>
            <a:off x="2743200" y="6243201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242050" y="1365250"/>
            <a:ext cx="0" cy="5391150"/>
          </a:xfrm>
          <a:prstGeom prst="line">
            <a:avLst/>
          </a:prstGeom>
          <a:ln w="19050" cmpd="sng">
            <a:solidFill>
              <a:schemeClr val="tx1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60420" y="1444360"/>
            <a:ext cx="109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INDOORS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307854" y="1439544"/>
            <a:ext cx="130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OUTDOORS</a:t>
            </a:r>
            <a:endParaRPr lang="en-US" b="1" dirty="0"/>
          </a:p>
        </p:txBody>
      </p:sp>
      <p:sp>
        <p:nvSpPr>
          <p:cNvPr id="16" name="Striped Right Arrow 15"/>
          <p:cNvSpPr/>
          <p:nvPr/>
        </p:nvSpPr>
        <p:spPr>
          <a:xfrm>
            <a:off x="5263643" y="6243201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9103" y="343667"/>
            <a:ext cx="868329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thelas Regular"/>
                <a:cs typeface="Athelas Regular"/>
              </a:rPr>
              <a:t>Second Generation Recycling System</a:t>
            </a:r>
          </a:p>
          <a:p>
            <a:pPr algn="l"/>
            <a:r>
              <a:rPr lang="en-US" sz="2400" b="1" dirty="0" smtClean="0">
                <a:latin typeface="Athelas Regular"/>
                <a:cs typeface="Athelas Regular"/>
              </a:rPr>
              <a:t>The System:</a:t>
            </a:r>
            <a:endParaRPr lang="en-US" sz="2400" b="1" dirty="0">
              <a:latin typeface="Athelas Regular"/>
              <a:cs typeface="Athelas Regular"/>
            </a:endParaRPr>
          </a:p>
          <a:p>
            <a:pPr algn="l"/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49" y="5149850"/>
            <a:ext cx="22034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SCHEDULE VARIES:</a:t>
            </a:r>
            <a:endParaRPr lang="en-US" sz="1400" b="1" u="sng" dirty="0"/>
          </a:p>
          <a:p>
            <a:r>
              <a:rPr lang="en-US" sz="1400" dirty="0" smtClean="0"/>
              <a:t>Service provider picks We can add or decrease pickups on a weekly basis.</a:t>
            </a:r>
            <a:endParaRPr lang="en-US" sz="1400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9876" y="5149850"/>
            <a:ext cx="3054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u="sng" dirty="0"/>
          </a:p>
          <a:p>
            <a:r>
              <a:rPr lang="en-US" sz="1400" dirty="0"/>
              <a:t>Custodial staff collect recycled </a:t>
            </a:r>
            <a:r>
              <a:rPr lang="en-US" sz="1400" dirty="0" smtClean="0"/>
              <a:t>materials</a:t>
            </a:r>
            <a:r>
              <a:rPr lang="en-US" sz="1400" dirty="0"/>
              <a:t> </a:t>
            </a:r>
            <a:r>
              <a:rPr lang="en-US" sz="1400" dirty="0" smtClean="0"/>
              <a:t>and trash, and keep it separate</a:t>
            </a:r>
            <a:endParaRPr lang="en-US" sz="1400" dirty="0">
              <a:latin typeface="+mj-lt"/>
            </a:endParaRPr>
          </a:p>
        </p:txBody>
      </p:sp>
      <p:pic>
        <p:nvPicPr>
          <p:cNvPr id="5" name="Picture 4" descr="gre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4" y="1927886"/>
            <a:ext cx="2290046" cy="3053395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>
            <a:off x="2743200" y="6243201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8153" y="1365250"/>
            <a:ext cx="0" cy="5391150"/>
          </a:xfrm>
          <a:prstGeom prst="line">
            <a:avLst/>
          </a:prstGeom>
          <a:ln w="19050" cmpd="sng">
            <a:solidFill>
              <a:schemeClr val="tx1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1254" y="1558554"/>
            <a:ext cx="130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OUTDOORS</a:t>
            </a:r>
            <a:endParaRPr lang="en-US" b="1" dirty="0"/>
          </a:p>
        </p:txBody>
      </p:sp>
      <p:sp>
        <p:nvSpPr>
          <p:cNvPr id="16" name="Striped Right Arrow 15"/>
          <p:cNvSpPr/>
          <p:nvPr/>
        </p:nvSpPr>
        <p:spPr>
          <a:xfrm>
            <a:off x="5263643" y="6243201"/>
            <a:ext cx="978408" cy="484632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015"/>
          <a:stretch/>
        </p:blipFill>
        <p:spPr>
          <a:xfrm>
            <a:off x="3489876" y="1927886"/>
            <a:ext cx="4790524" cy="30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2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712620"/>
            <a:ext cx="5219700" cy="28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3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6" y="1860034"/>
            <a:ext cx="4447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thelas Regular"/>
                <a:cs typeface="Athelas Regular"/>
              </a:rPr>
              <a:t>#1: Division, not addition</a:t>
            </a:r>
            <a:endParaRPr lang="en-US" sz="2000" b="1" dirty="0">
              <a:latin typeface="Athelas Regular"/>
              <a:cs typeface="Athelas Regular"/>
            </a:endParaRPr>
          </a:p>
        </p:txBody>
      </p:sp>
      <p:sp>
        <p:nvSpPr>
          <p:cNvPr id="3" name="Division 2"/>
          <p:cNvSpPr/>
          <p:nvPr/>
        </p:nvSpPr>
        <p:spPr>
          <a:xfrm>
            <a:off x="508000" y="2584450"/>
            <a:ext cx="4121150" cy="3060700"/>
          </a:xfrm>
          <a:prstGeom prst="mathDivid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us 4"/>
          <p:cNvSpPr/>
          <p:nvPr/>
        </p:nvSpPr>
        <p:spPr>
          <a:xfrm>
            <a:off x="5003800" y="2584450"/>
            <a:ext cx="3526857" cy="3060699"/>
          </a:xfrm>
          <a:prstGeom prst="mathPlus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4730750" y="2305050"/>
            <a:ext cx="3937000" cy="3721100"/>
          </a:xfrm>
          <a:prstGeom prst="noSmoking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2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6" y="1860034"/>
            <a:ext cx="4447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thelas Regular"/>
                <a:cs typeface="Athelas Regular"/>
              </a:rPr>
              <a:t>#1: Division, not addition</a:t>
            </a:r>
            <a:endParaRPr lang="en-US" sz="2000" b="1" dirty="0">
              <a:latin typeface="Athelas Regular"/>
              <a:cs typeface="Athelas Regular"/>
            </a:endParaRPr>
          </a:p>
        </p:txBody>
      </p:sp>
      <p:pic>
        <p:nvPicPr>
          <p:cNvPr id="51" name="Picture 50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99" y="2229366"/>
            <a:ext cx="872358" cy="872358"/>
          </a:xfrm>
          <a:prstGeom prst="rect">
            <a:avLst/>
          </a:prstGeom>
        </p:spPr>
      </p:pic>
      <p:pic>
        <p:nvPicPr>
          <p:cNvPr id="52" name="Picture 51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99" y="5718798"/>
            <a:ext cx="872358" cy="872358"/>
          </a:xfrm>
          <a:prstGeom prst="rect">
            <a:avLst/>
          </a:prstGeom>
        </p:spPr>
      </p:pic>
      <p:pic>
        <p:nvPicPr>
          <p:cNvPr id="53" name="Picture 52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99" y="3101724"/>
            <a:ext cx="872358" cy="872358"/>
          </a:xfrm>
          <a:prstGeom prst="rect">
            <a:avLst/>
          </a:prstGeom>
        </p:spPr>
      </p:pic>
      <p:pic>
        <p:nvPicPr>
          <p:cNvPr id="54" name="Picture 53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99" y="3974082"/>
            <a:ext cx="872358" cy="872358"/>
          </a:xfrm>
          <a:prstGeom prst="rect">
            <a:avLst/>
          </a:prstGeom>
        </p:spPr>
      </p:pic>
      <p:pic>
        <p:nvPicPr>
          <p:cNvPr id="55" name="Picture 54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99" y="4846440"/>
            <a:ext cx="872358" cy="872358"/>
          </a:xfrm>
          <a:prstGeom prst="rect">
            <a:avLst/>
          </a:prstGeom>
        </p:spPr>
      </p:pic>
      <p:pic>
        <p:nvPicPr>
          <p:cNvPr id="56" name="Picture 55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9" y="2229366"/>
            <a:ext cx="872358" cy="872358"/>
          </a:xfrm>
          <a:prstGeom prst="rect">
            <a:avLst/>
          </a:prstGeom>
        </p:spPr>
      </p:pic>
      <p:pic>
        <p:nvPicPr>
          <p:cNvPr id="57" name="Picture 5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9" y="5718798"/>
            <a:ext cx="872358" cy="872358"/>
          </a:xfrm>
          <a:prstGeom prst="rect">
            <a:avLst/>
          </a:prstGeom>
        </p:spPr>
      </p:pic>
      <p:pic>
        <p:nvPicPr>
          <p:cNvPr id="58" name="Picture 5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9" y="3101724"/>
            <a:ext cx="872358" cy="872358"/>
          </a:xfrm>
          <a:prstGeom prst="rect">
            <a:avLst/>
          </a:prstGeom>
        </p:spPr>
      </p:pic>
      <p:pic>
        <p:nvPicPr>
          <p:cNvPr id="59" name="Picture 58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9" y="3974082"/>
            <a:ext cx="872358" cy="872358"/>
          </a:xfrm>
          <a:prstGeom prst="rect">
            <a:avLst/>
          </a:prstGeom>
        </p:spPr>
      </p:pic>
      <p:pic>
        <p:nvPicPr>
          <p:cNvPr id="60" name="Picture 59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9" y="4846440"/>
            <a:ext cx="872358" cy="872358"/>
          </a:xfrm>
          <a:prstGeom prst="rect">
            <a:avLst/>
          </a:prstGeom>
        </p:spPr>
      </p:pic>
      <p:pic>
        <p:nvPicPr>
          <p:cNvPr id="71" name="Picture 70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1" y="2229366"/>
            <a:ext cx="872358" cy="872358"/>
          </a:xfrm>
          <a:prstGeom prst="rect">
            <a:avLst/>
          </a:prstGeom>
        </p:spPr>
      </p:pic>
      <p:pic>
        <p:nvPicPr>
          <p:cNvPr id="72" name="Picture 71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1" y="5718798"/>
            <a:ext cx="872358" cy="872358"/>
          </a:xfrm>
          <a:prstGeom prst="rect">
            <a:avLst/>
          </a:prstGeom>
        </p:spPr>
      </p:pic>
      <p:pic>
        <p:nvPicPr>
          <p:cNvPr id="73" name="Picture 72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1" y="3101724"/>
            <a:ext cx="872358" cy="872358"/>
          </a:xfrm>
          <a:prstGeom prst="rect">
            <a:avLst/>
          </a:prstGeom>
        </p:spPr>
      </p:pic>
      <p:pic>
        <p:nvPicPr>
          <p:cNvPr id="74" name="Picture 73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1" y="3974082"/>
            <a:ext cx="872358" cy="872358"/>
          </a:xfrm>
          <a:prstGeom prst="rect">
            <a:avLst/>
          </a:prstGeom>
        </p:spPr>
      </p:pic>
      <p:pic>
        <p:nvPicPr>
          <p:cNvPr id="75" name="Picture 74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41" y="4846440"/>
            <a:ext cx="872358" cy="872358"/>
          </a:xfrm>
          <a:prstGeom prst="rect">
            <a:avLst/>
          </a:prstGeom>
        </p:spPr>
      </p:pic>
      <p:pic>
        <p:nvPicPr>
          <p:cNvPr id="76" name="Picture 75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41" y="2229366"/>
            <a:ext cx="872358" cy="872358"/>
          </a:xfrm>
          <a:prstGeom prst="rect">
            <a:avLst/>
          </a:prstGeom>
        </p:spPr>
      </p:pic>
      <p:pic>
        <p:nvPicPr>
          <p:cNvPr id="77" name="Picture 7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41" y="5718798"/>
            <a:ext cx="872358" cy="872358"/>
          </a:xfrm>
          <a:prstGeom prst="rect">
            <a:avLst/>
          </a:prstGeom>
        </p:spPr>
      </p:pic>
      <p:pic>
        <p:nvPicPr>
          <p:cNvPr id="78" name="Picture 7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41" y="3101724"/>
            <a:ext cx="872358" cy="872358"/>
          </a:xfrm>
          <a:prstGeom prst="rect">
            <a:avLst/>
          </a:prstGeom>
        </p:spPr>
      </p:pic>
      <p:pic>
        <p:nvPicPr>
          <p:cNvPr id="79" name="Picture 78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41" y="3974082"/>
            <a:ext cx="872358" cy="872358"/>
          </a:xfrm>
          <a:prstGeom prst="rect">
            <a:avLst/>
          </a:prstGeom>
        </p:spPr>
      </p:pic>
      <p:pic>
        <p:nvPicPr>
          <p:cNvPr id="80" name="Picture 79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41" y="4846440"/>
            <a:ext cx="872358" cy="8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2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6" y="1860034"/>
            <a:ext cx="4447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thelas Regular"/>
                <a:cs typeface="Athelas Regular"/>
              </a:rPr>
              <a:t>#1: Division, not addition</a:t>
            </a:r>
            <a:endParaRPr lang="en-US" sz="2000" b="1" dirty="0">
              <a:latin typeface="Athelas Regular"/>
              <a:cs typeface="Athelas Regular"/>
            </a:endParaRPr>
          </a:p>
        </p:txBody>
      </p:sp>
      <p:pic>
        <p:nvPicPr>
          <p:cNvPr id="7" name="Picture 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" y="2229366"/>
            <a:ext cx="872358" cy="872358"/>
          </a:xfrm>
          <a:prstGeom prst="rect">
            <a:avLst/>
          </a:prstGeom>
        </p:spPr>
      </p:pic>
      <p:pic>
        <p:nvPicPr>
          <p:cNvPr id="17" name="Picture 1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" y="5718798"/>
            <a:ext cx="872358" cy="872358"/>
          </a:xfrm>
          <a:prstGeom prst="rect">
            <a:avLst/>
          </a:prstGeom>
        </p:spPr>
      </p:pic>
      <p:pic>
        <p:nvPicPr>
          <p:cNvPr id="21" name="Picture 20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" y="3101724"/>
            <a:ext cx="872358" cy="872358"/>
          </a:xfrm>
          <a:prstGeom prst="rect">
            <a:avLst/>
          </a:prstGeom>
        </p:spPr>
      </p:pic>
      <p:pic>
        <p:nvPicPr>
          <p:cNvPr id="22" name="Picture 21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" y="3974082"/>
            <a:ext cx="872358" cy="872358"/>
          </a:xfrm>
          <a:prstGeom prst="rect">
            <a:avLst/>
          </a:prstGeom>
        </p:spPr>
      </p:pic>
      <p:pic>
        <p:nvPicPr>
          <p:cNvPr id="23" name="Picture 22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" y="4846440"/>
            <a:ext cx="872358" cy="872358"/>
          </a:xfrm>
          <a:prstGeom prst="rect">
            <a:avLst/>
          </a:prstGeom>
        </p:spPr>
      </p:pic>
      <p:pic>
        <p:nvPicPr>
          <p:cNvPr id="36" name="Picture 35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" y="2229366"/>
            <a:ext cx="872358" cy="872358"/>
          </a:xfrm>
          <a:prstGeom prst="rect">
            <a:avLst/>
          </a:prstGeom>
        </p:spPr>
      </p:pic>
      <p:pic>
        <p:nvPicPr>
          <p:cNvPr id="37" name="Picture 3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" y="5718798"/>
            <a:ext cx="872358" cy="872358"/>
          </a:xfrm>
          <a:prstGeom prst="rect">
            <a:avLst/>
          </a:prstGeom>
        </p:spPr>
      </p:pic>
      <p:pic>
        <p:nvPicPr>
          <p:cNvPr id="38" name="Picture 3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" y="3101724"/>
            <a:ext cx="872358" cy="872358"/>
          </a:xfrm>
          <a:prstGeom prst="rect">
            <a:avLst/>
          </a:prstGeom>
        </p:spPr>
      </p:pic>
      <p:pic>
        <p:nvPicPr>
          <p:cNvPr id="39" name="Picture 38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" y="3974082"/>
            <a:ext cx="872358" cy="872358"/>
          </a:xfrm>
          <a:prstGeom prst="rect">
            <a:avLst/>
          </a:prstGeom>
        </p:spPr>
      </p:pic>
      <p:pic>
        <p:nvPicPr>
          <p:cNvPr id="40" name="Picture 39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" y="4846440"/>
            <a:ext cx="872358" cy="872358"/>
          </a:xfrm>
          <a:prstGeom prst="rect">
            <a:avLst/>
          </a:prstGeom>
        </p:spPr>
      </p:pic>
      <p:pic>
        <p:nvPicPr>
          <p:cNvPr id="41" name="Picture 40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2" y="2229366"/>
            <a:ext cx="872358" cy="872358"/>
          </a:xfrm>
          <a:prstGeom prst="rect">
            <a:avLst/>
          </a:prstGeom>
        </p:spPr>
      </p:pic>
      <p:pic>
        <p:nvPicPr>
          <p:cNvPr id="42" name="Picture 41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2" y="5718798"/>
            <a:ext cx="872358" cy="872358"/>
          </a:xfrm>
          <a:prstGeom prst="rect">
            <a:avLst/>
          </a:prstGeom>
        </p:spPr>
      </p:pic>
      <p:pic>
        <p:nvPicPr>
          <p:cNvPr id="43" name="Picture 42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2" y="3101724"/>
            <a:ext cx="872358" cy="872358"/>
          </a:xfrm>
          <a:prstGeom prst="rect">
            <a:avLst/>
          </a:prstGeom>
        </p:spPr>
      </p:pic>
      <p:pic>
        <p:nvPicPr>
          <p:cNvPr id="44" name="Picture 43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2" y="3974082"/>
            <a:ext cx="872358" cy="872358"/>
          </a:xfrm>
          <a:prstGeom prst="rect">
            <a:avLst/>
          </a:prstGeom>
        </p:spPr>
      </p:pic>
      <p:pic>
        <p:nvPicPr>
          <p:cNvPr id="45" name="Picture 44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2" y="4846440"/>
            <a:ext cx="872358" cy="872358"/>
          </a:xfrm>
          <a:prstGeom prst="rect">
            <a:avLst/>
          </a:prstGeom>
        </p:spPr>
      </p:pic>
      <p:pic>
        <p:nvPicPr>
          <p:cNvPr id="46" name="Picture 45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2" y="2229366"/>
            <a:ext cx="872358" cy="872358"/>
          </a:xfrm>
          <a:prstGeom prst="rect">
            <a:avLst/>
          </a:prstGeom>
        </p:spPr>
      </p:pic>
      <p:pic>
        <p:nvPicPr>
          <p:cNvPr id="47" name="Picture 46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2" y="5718798"/>
            <a:ext cx="872358" cy="872358"/>
          </a:xfrm>
          <a:prstGeom prst="rect">
            <a:avLst/>
          </a:prstGeom>
        </p:spPr>
      </p:pic>
      <p:pic>
        <p:nvPicPr>
          <p:cNvPr id="48" name="Picture 47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2" y="3101724"/>
            <a:ext cx="872358" cy="872358"/>
          </a:xfrm>
          <a:prstGeom prst="rect">
            <a:avLst/>
          </a:prstGeom>
        </p:spPr>
      </p:pic>
      <p:pic>
        <p:nvPicPr>
          <p:cNvPr id="49" name="Picture 48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2" y="3974082"/>
            <a:ext cx="872358" cy="872358"/>
          </a:xfrm>
          <a:prstGeom prst="rect">
            <a:avLst/>
          </a:prstGeom>
        </p:spPr>
      </p:pic>
      <p:pic>
        <p:nvPicPr>
          <p:cNvPr id="50" name="Picture 49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2" y="4846440"/>
            <a:ext cx="872358" cy="872358"/>
          </a:xfrm>
          <a:prstGeom prst="rect">
            <a:avLst/>
          </a:prstGeom>
        </p:spPr>
      </p:pic>
      <p:pic>
        <p:nvPicPr>
          <p:cNvPr id="51" name="Picture 50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20" y="2229366"/>
            <a:ext cx="872358" cy="872358"/>
          </a:xfrm>
          <a:prstGeom prst="rect">
            <a:avLst/>
          </a:prstGeom>
        </p:spPr>
      </p:pic>
      <p:pic>
        <p:nvPicPr>
          <p:cNvPr id="52" name="Picture 51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20" y="5718798"/>
            <a:ext cx="872358" cy="872358"/>
          </a:xfrm>
          <a:prstGeom prst="rect">
            <a:avLst/>
          </a:prstGeom>
        </p:spPr>
      </p:pic>
      <p:pic>
        <p:nvPicPr>
          <p:cNvPr id="53" name="Picture 52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20" y="3101724"/>
            <a:ext cx="872358" cy="872358"/>
          </a:xfrm>
          <a:prstGeom prst="rect">
            <a:avLst/>
          </a:prstGeom>
        </p:spPr>
      </p:pic>
      <p:pic>
        <p:nvPicPr>
          <p:cNvPr id="54" name="Picture 53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20" y="3974082"/>
            <a:ext cx="872358" cy="872358"/>
          </a:xfrm>
          <a:prstGeom prst="rect">
            <a:avLst/>
          </a:prstGeom>
        </p:spPr>
      </p:pic>
      <p:pic>
        <p:nvPicPr>
          <p:cNvPr id="55" name="Picture 54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20" y="4846440"/>
            <a:ext cx="872358" cy="872358"/>
          </a:xfrm>
          <a:prstGeom prst="rect">
            <a:avLst/>
          </a:prstGeom>
        </p:spPr>
      </p:pic>
      <p:pic>
        <p:nvPicPr>
          <p:cNvPr id="56" name="Picture 55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20" y="2229366"/>
            <a:ext cx="872358" cy="872358"/>
          </a:xfrm>
          <a:prstGeom prst="rect">
            <a:avLst/>
          </a:prstGeom>
        </p:spPr>
      </p:pic>
      <p:pic>
        <p:nvPicPr>
          <p:cNvPr id="57" name="Picture 5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20" y="5718798"/>
            <a:ext cx="872358" cy="872358"/>
          </a:xfrm>
          <a:prstGeom prst="rect">
            <a:avLst/>
          </a:prstGeom>
        </p:spPr>
      </p:pic>
      <p:pic>
        <p:nvPicPr>
          <p:cNvPr id="58" name="Picture 5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20" y="3101724"/>
            <a:ext cx="872358" cy="872358"/>
          </a:xfrm>
          <a:prstGeom prst="rect">
            <a:avLst/>
          </a:prstGeom>
        </p:spPr>
      </p:pic>
      <p:pic>
        <p:nvPicPr>
          <p:cNvPr id="59" name="Picture 58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20" y="3974082"/>
            <a:ext cx="872358" cy="872358"/>
          </a:xfrm>
          <a:prstGeom prst="rect">
            <a:avLst/>
          </a:prstGeom>
        </p:spPr>
      </p:pic>
      <p:pic>
        <p:nvPicPr>
          <p:cNvPr id="60" name="Picture 59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20" y="4846440"/>
            <a:ext cx="872358" cy="872358"/>
          </a:xfrm>
          <a:prstGeom prst="rect">
            <a:avLst/>
          </a:prstGeom>
        </p:spPr>
      </p:pic>
      <p:pic>
        <p:nvPicPr>
          <p:cNvPr id="61" name="Picture 60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2" y="2229366"/>
            <a:ext cx="872358" cy="872358"/>
          </a:xfrm>
          <a:prstGeom prst="rect">
            <a:avLst/>
          </a:prstGeom>
        </p:spPr>
      </p:pic>
      <p:pic>
        <p:nvPicPr>
          <p:cNvPr id="62" name="Picture 61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2" y="5718798"/>
            <a:ext cx="872358" cy="872358"/>
          </a:xfrm>
          <a:prstGeom prst="rect">
            <a:avLst/>
          </a:prstGeom>
        </p:spPr>
      </p:pic>
      <p:pic>
        <p:nvPicPr>
          <p:cNvPr id="63" name="Picture 62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2" y="3101724"/>
            <a:ext cx="872358" cy="872358"/>
          </a:xfrm>
          <a:prstGeom prst="rect">
            <a:avLst/>
          </a:prstGeom>
        </p:spPr>
      </p:pic>
      <p:pic>
        <p:nvPicPr>
          <p:cNvPr id="64" name="Picture 63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2" y="3974082"/>
            <a:ext cx="872358" cy="872358"/>
          </a:xfrm>
          <a:prstGeom prst="rect">
            <a:avLst/>
          </a:prstGeom>
        </p:spPr>
      </p:pic>
      <p:pic>
        <p:nvPicPr>
          <p:cNvPr id="65" name="Picture 64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2" y="4846440"/>
            <a:ext cx="872358" cy="872358"/>
          </a:xfrm>
          <a:prstGeom prst="rect">
            <a:avLst/>
          </a:prstGeom>
        </p:spPr>
      </p:pic>
      <p:pic>
        <p:nvPicPr>
          <p:cNvPr id="66" name="Picture 65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2" y="2229366"/>
            <a:ext cx="872358" cy="872358"/>
          </a:xfrm>
          <a:prstGeom prst="rect">
            <a:avLst/>
          </a:prstGeom>
        </p:spPr>
      </p:pic>
      <p:pic>
        <p:nvPicPr>
          <p:cNvPr id="67" name="Picture 66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2" y="5718798"/>
            <a:ext cx="872358" cy="872358"/>
          </a:xfrm>
          <a:prstGeom prst="rect">
            <a:avLst/>
          </a:prstGeom>
        </p:spPr>
      </p:pic>
      <p:pic>
        <p:nvPicPr>
          <p:cNvPr id="68" name="Picture 67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2" y="3101724"/>
            <a:ext cx="872358" cy="872358"/>
          </a:xfrm>
          <a:prstGeom prst="rect">
            <a:avLst/>
          </a:prstGeom>
        </p:spPr>
      </p:pic>
      <p:pic>
        <p:nvPicPr>
          <p:cNvPr id="69" name="Picture 68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2" y="3974082"/>
            <a:ext cx="872358" cy="872358"/>
          </a:xfrm>
          <a:prstGeom prst="rect">
            <a:avLst/>
          </a:prstGeom>
        </p:spPr>
      </p:pic>
      <p:pic>
        <p:nvPicPr>
          <p:cNvPr id="70" name="Picture 69" descr="ERC95GL001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2" y="4846440"/>
            <a:ext cx="872358" cy="872358"/>
          </a:xfrm>
          <a:prstGeom prst="rect">
            <a:avLst/>
          </a:prstGeom>
        </p:spPr>
      </p:pic>
      <p:pic>
        <p:nvPicPr>
          <p:cNvPr id="71" name="Picture 70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2" y="2229366"/>
            <a:ext cx="872358" cy="872358"/>
          </a:xfrm>
          <a:prstGeom prst="rect">
            <a:avLst/>
          </a:prstGeom>
        </p:spPr>
      </p:pic>
      <p:pic>
        <p:nvPicPr>
          <p:cNvPr id="72" name="Picture 71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2" y="5718798"/>
            <a:ext cx="872358" cy="872358"/>
          </a:xfrm>
          <a:prstGeom prst="rect">
            <a:avLst/>
          </a:prstGeom>
        </p:spPr>
      </p:pic>
      <p:pic>
        <p:nvPicPr>
          <p:cNvPr id="73" name="Picture 72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2" y="3101724"/>
            <a:ext cx="872358" cy="872358"/>
          </a:xfrm>
          <a:prstGeom prst="rect">
            <a:avLst/>
          </a:prstGeom>
        </p:spPr>
      </p:pic>
      <p:pic>
        <p:nvPicPr>
          <p:cNvPr id="74" name="Picture 73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2" y="3974082"/>
            <a:ext cx="872358" cy="872358"/>
          </a:xfrm>
          <a:prstGeom prst="rect">
            <a:avLst/>
          </a:prstGeom>
        </p:spPr>
      </p:pic>
      <p:pic>
        <p:nvPicPr>
          <p:cNvPr id="75" name="Picture 74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2" y="4846440"/>
            <a:ext cx="872358" cy="872358"/>
          </a:xfrm>
          <a:prstGeom prst="rect">
            <a:avLst/>
          </a:prstGeom>
        </p:spPr>
      </p:pic>
      <p:pic>
        <p:nvPicPr>
          <p:cNvPr id="76" name="Picture 75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2" y="2229366"/>
            <a:ext cx="872358" cy="872358"/>
          </a:xfrm>
          <a:prstGeom prst="rect">
            <a:avLst/>
          </a:prstGeom>
        </p:spPr>
      </p:pic>
      <p:pic>
        <p:nvPicPr>
          <p:cNvPr id="77" name="Picture 76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2" y="5718798"/>
            <a:ext cx="872358" cy="872358"/>
          </a:xfrm>
          <a:prstGeom prst="rect">
            <a:avLst/>
          </a:prstGeom>
        </p:spPr>
      </p:pic>
      <p:pic>
        <p:nvPicPr>
          <p:cNvPr id="78" name="Picture 77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2" y="3101724"/>
            <a:ext cx="872358" cy="872358"/>
          </a:xfrm>
          <a:prstGeom prst="rect">
            <a:avLst/>
          </a:prstGeom>
        </p:spPr>
      </p:pic>
      <p:pic>
        <p:nvPicPr>
          <p:cNvPr id="79" name="Picture 78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2" y="3974082"/>
            <a:ext cx="872358" cy="872358"/>
          </a:xfrm>
          <a:prstGeom prst="rect">
            <a:avLst/>
          </a:prstGeom>
        </p:spPr>
      </p:pic>
      <p:pic>
        <p:nvPicPr>
          <p:cNvPr id="80" name="Picture 79" descr="ERC95G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2" y="4846440"/>
            <a:ext cx="872358" cy="872358"/>
          </a:xfrm>
          <a:prstGeom prst="rect">
            <a:avLst/>
          </a:prstGeom>
        </p:spPr>
      </p:pic>
      <p:sp>
        <p:nvSpPr>
          <p:cNvPr id="81" name="&quot;No&quot; Symbol 80"/>
          <p:cNvSpPr/>
          <p:nvPr/>
        </p:nvSpPr>
        <p:spPr>
          <a:xfrm>
            <a:off x="3894576" y="1771358"/>
            <a:ext cx="5160688" cy="4942708"/>
          </a:xfrm>
          <a:prstGeom prst="noSmoking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#2: Control of the schedule, and the size and quantity of containers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9391" y="3251384"/>
            <a:ext cx="1469559" cy="1971552"/>
            <a:chOff x="213820" y="2229366"/>
            <a:chExt cx="3251200" cy="4361790"/>
          </a:xfrm>
        </p:grpSpPr>
        <p:pic>
          <p:nvPicPr>
            <p:cNvPr id="29" name="Picture 28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2229366"/>
              <a:ext cx="872358" cy="872358"/>
            </a:xfrm>
            <a:prstGeom prst="rect">
              <a:avLst/>
            </a:prstGeom>
          </p:spPr>
        </p:pic>
        <p:pic>
          <p:nvPicPr>
            <p:cNvPr id="30" name="Picture 29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5718798"/>
              <a:ext cx="872358" cy="872358"/>
            </a:xfrm>
            <a:prstGeom prst="rect">
              <a:avLst/>
            </a:prstGeom>
          </p:spPr>
        </p:pic>
        <p:pic>
          <p:nvPicPr>
            <p:cNvPr id="31" name="Picture 30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101724"/>
              <a:ext cx="872358" cy="872358"/>
            </a:xfrm>
            <a:prstGeom prst="rect">
              <a:avLst/>
            </a:prstGeom>
          </p:spPr>
        </p:pic>
        <p:pic>
          <p:nvPicPr>
            <p:cNvPr id="32" name="Picture 31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974082"/>
              <a:ext cx="872358" cy="872358"/>
            </a:xfrm>
            <a:prstGeom prst="rect">
              <a:avLst/>
            </a:prstGeom>
          </p:spPr>
        </p:pic>
        <p:pic>
          <p:nvPicPr>
            <p:cNvPr id="33" name="Picture 32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4846440"/>
              <a:ext cx="872358" cy="872358"/>
            </a:xfrm>
            <a:prstGeom prst="rect">
              <a:avLst/>
            </a:prstGeom>
          </p:spPr>
        </p:pic>
        <p:pic>
          <p:nvPicPr>
            <p:cNvPr id="34" name="Picture 33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2229366"/>
              <a:ext cx="872358" cy="872358"/>
            </a:xfrm>
            <a:prstGeom prst="rect">
              <a:avLst/>
            </a:prstGeom>
          </p:spPr>
        </p:pic>
        <p:pic>
          <p:nvPicPr>
            <p:cNvPr id="35" name="Picture 34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5718798"/>
              <a:ext cx="872358" cy="872358"/>
            </a:xfrm>
            <a:prstGeom prst="rect">
              <a:avLst/>
            </a:prstGeom>
          </p:spPr>
        </p:pic>
        <p:pic>
          <p:nvPicPr>
            <p:cNvPr id="36" name="Picture 35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101724"/>
              <a:ext cx="872358" cy="872358"/>
            </a:xfrm>
            <a:prstGeom prst="rect">
              <a:avLst/>
            </a:prstGeom>
          </p:spPr>
        </p:pic>
        <p:pic>
          <p:nvPicPr>
            <p:cNvPr id="37" name="Picture 36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974082"/>
              <a:ext cx="872358" cy="872358"/>
            </a:xfrm>
            <a:prstGeom prst="rect">
              <a:avLst/>
            </a:prstGeom>
          </p:spPr>
        </p:pic>
        <p:pic>
          <p:nvPicPr>
            <p:cNvPr id="38" name="Picture 37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4846440"/>
              <a:ext cx="872358" cy="872358"/>
            </a:xfrm>
            <a:prstGeom prst="rect">
              <a:avLst/>
            </a:prstGeom>
          </p:spPr>
        </p:pic>
        <p:pic>
          <p:nvPicPr>
            <p:cNvPr id="39" name="Picture 38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2229366"/>
              <a:ext cx="872358" cy="872358"/>
            </a:xfrm>
            <a:prstGeom prst="rect">
              <a:avLst/>
            </a:prstGeom>
          </p:spPr>
        </p:pic>
        <p:pic>
          <p:nvPicPr>
            <p:cNvPr id="40" name="Picture 39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5718798"/>
              <a:ext cx="872358" cy="872358"/>
            </a:xfrm>
            <a:prstGeom prst="rect">
              <a:avLst/>
            </a:prstGeom>
          </p:spPr>
        </p:pic>
        <p:pic>
          <p:nvPicPr>
            <p:cNvPr id="41" name="Picture 40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101724"/>
              <a:ext cx="872358" cy="872358"/>
            </a:xfrm>
            <a:prstGeom prst="rect">
              <a:avLst/>
            </a:prstGeom>
          </p:spPr>
        </p:pic>
        <p:pic>
          <p:nvPicPr>
            <p:cNvPr id="42" name="Picture 41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974082"/>
              <a:ext cx="872358" cy="872358"/>
            </a:xfrm>
            <a:prstGeom prst="rect">
              <a:avLst/>
            </a:prstGeom>
          </p:spPr>
        </p:pic>
        <p:pic>
          <p:nvPicPr>
            <p:cNvPr id="43" name="Picture 42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4846440"/>
              <a:ext cx="872358" cy="872358"/>
            </a:xfrm>
            <a:prstGeom prst="rect">
              <a:avLst/>
            </a:prstGeom>
          </p:spPr>
        </p:pic>
        <p:pic>
          <p:nvPicPr>
            <p:cNvPr id="44" name="Picture 43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2229366"/>
              <a:ext cx="872358" cy="872358"/>
            </a:xfrm>
            <a:prstGeom prst="rect">
              <a:avLst/>
            </a:prstGeom>
          </p:spPr>
        </p:pic>
        <p:pic>
          <p:nvPicPr>
            <p:cNvPr id="45" name="Picture 44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5718798"/>
              <a:ext cx="872358" cy="872358"/>
            </a:xfrm>
            <a:prstGeom prst="rect">
              <a:avLst/>
            </a:prstGeom>
          </p:spPr>
        </p:pic>
        <p:pic>
          <p:nvPicPr>
            <p:cNvPr id="46" name="Picture 45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101724"/>
              <a:ext cx="872358" cy="872358"/>
            </a:xfrm>
            <a:prstGeom prst="rect">
              <a:avLst/>
            </a:prstGeom>
          </p:spPr>
        </p:pic>
        <p:pic>
          <p:nvPicPr>
            <p:cNvPr id="47" name="Picture 46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974082"/>
              <a:ext cx="872358" cy="872358"/>
            </a:xfrm>
            <a:prstGeom prst="rect">
              <a:avLst/>
            </a:prstGeom>
          </p:spPr>
        </p:pic>
        <p:pic>
          <p:nvPicPr>
            <p:cNvPr id="48" name="Picture 47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4846440"/>
              <a:ext cx="872358" cy="872358"/>
            </a:xfrm>
            <a:prstGeom prst="rect">
              <a:avLst/>
            </a:prstGeom>
          </p:spPr>
        </p:pic>
      </p:grpSp>
      <p:grpSp>
        <p:nvGrpSpPr>
          <p:cNvPr id="238" name="Group 237"/>
          <p:cNvGrpSpPr/>
          <p:nvPr/>
        </p:nvGrpSpPr>
        <p:grpSpPr>
          <a:xfrm>
            <a:off x="2025650" y="3251384"/>
            <a:ext cx="1469559" cy="1971552"/>
            <a:chOff x="213820" y="2229366"/>
            <a:chExt cx="3251200" cy="4361790"/>
          </a:xfrm>
        </p:grpSpPr>
        <p:pic>
          <p:nvPicPr>
            <p:cNvPr id="239" name="Picture 238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2229366"/>
              <a:ext cx="872358" cy="872358"/>
            </a:xfrm>
            <a:prstGeom prst="rect">
              <a:avLst/>
            </a:prstGeom>
          </p:spPr>
        </p:pic>
        <p:pic>
          <p:nvPicPr>
            <p:cNvPr id="240" name="Picture 239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5718798"/>
              <a:ext cx="872358" cy="872358"/>
            </a:xfrm>
            <a:prstGeom prst="rect">
              <a:avLst/>
            </a:prstGeom>
          </p:spPr>
        </p:pic>
        <p:pic>
          <p:nvPicPr>
            <p:cNvPr id="241" name="Picture 240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101724"/>
              <a:ext cx="872358" cy="872358"/>
            </a:xfrm>
            <a:prstGeom prst="rect">
              <a:avLst/>
            </a:prstGeom>
          </p:spPr>
        </p:pic>
        <p:pic>
          <p:nvPicPr>
            <p:cNvPr id="242" name="Picture 241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974082"/>
              <a:ext cx="872358" cy="872358"/>
            </a:xfrm>
            <a:prstGeom prst="rect">
              <a:avLst/>
            </a:prstGeom>
          </p:spPr>
        </p:pic>
        <p:pic>
          <p:nvPicPr>
            <p:cNvPr id="243" name="Picture 242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4846440"/>
              <a:ext cx="872358" cy="872358"/>
            </a:xfrm>
            <a:prstGeom prst="rect">
              <a:avLst/>
            </a:prstGeom>
          </p:spPr>
        </p:pic>
        <p:pic>
          <p:nvPicPr>
            <p:cNvPr id="244" name="Picture 243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2229366"/>
              <a:ext cx="872358" cy="872358"/>
            </a:xfrm>
            <a:prstGeom prst="rect">
              <a:avLst/>
            </a:prstGeom>
          </p:spPr>
        </p:pic>
        <p:pic>
          <p:nvPicPr>
            <p:cNvPr id="245" name="Picture 244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5718798"/>
              <a:ext cx="872358" cy="872358"/>
            </a:xfrm>
            <a:prstGeom prst="rect">
              <a:avLst/>
            </a:prstGeom>
          </p:spPr>
        </p:pic>
        <p:pic>
          <p:nvPicPr>
            <p:cNvPr id="246" name="Picture 245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101724"/>
              <a:ext cx="872358" cy="872358"/>
            </a:xfrm>
            <a:prstGeom prst="rect">
              <a:avLst/>
            </a:prstGeom>
          </p:spPr>
        </p:pic>
        <p:pic>
          <p:nvPicPr>
            <p:cNvPr id="247" name="Picture 246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974082"/>
              <a:ext cx="872358" cy="872358"/>
            </a:xfrm>
            <a:prstGeom prst="rect">
              <a:avLst/>
            </a:prstGeom>
          </p:spPr>
        </p:pic>
        <p:pic>
          <p:nvPicPr>
            <p:cNvPr id="248" name="Picture 247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4846440"/>
              <a:ext cx="872358" cy="872358"/>
            </a:xfrm>
            <a:prstGeom prst="rect">
              <a:avLst/>
            </a:prstGeom>
          </p:spPr>
        </p:pic>
        <p:pic>
          <p:nvPicPr>
            <p:cNvPr id="249" name="Picture 248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2229366"/>
              <a:ext cx="872358" cy="872358"/>
            </a:xfrm>
            <a:prstGeom prst="rect">
              <a:avLst/>
            </a:prstGeom>
          </p:spPr>
        </p:pic>
        <p:pic>
          <p:nvPicPr>
            <p:cNvPr id="250" name="Picture 249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5718798"/>
              <a:ext cx="872358" cy="872358"/>
            </a:xfrm>
            <a:prstGeom prst="rect">
              <a:avLst/>
            </a:prstGeom>
          </p:spPr>
        </p:pic>
        <p:pic>
          <p:nvPicPr>
            <p:cNvPr id="251" name="Picture 250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101724"/>
              <a:ext cx="872358" cy="872358"/>
            </a:xfrm>
            <a:prstGeom prst="rect">
              <a:avLst/>
            </a:prstGeom>
          </p:spPr>
        </p:pic>
        <p:pic>
          <p:nvPicPr>
            <p:cNvPr id="252" name="Picture 251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974082"/>
              <a:ext cx="872358" cy="872358"/>
            </a:xfrm>
            <a:prstGeom prst="rect">
              <a:avLst/>
            </a:prstGeom>
          </p:spPr>
        </p:pic>
        <p:pic>
          <p:nvPicPr>
            <p:cNvPr id="253" name="Picture 252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4846440"/>
              <a:ext cx="872358" cy="872358"/>
            </a:xfrm>
            <a:prstGeom prst="rect">
              <a:avLst/>
            </a:prstGeom>
          </p:spPr>
        </p:pic>
        <p:pic>
          <p:nvPicPr>
            <p:cNvPr id="254" name="Picture 253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2229366"/>
              <a:ext cx="872358" cy="872358"/>
            </a:xfrm>
            <a:prstGeom prst="rect">
              <a:avLst/>
            </a:prstGeom>
          </p:spPr>
        </p:pic>
        <p:pic>
          <p:nvPicPr>
            <p:cNvPr id="255" name="Picture 254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5718798"/>
              <a:ext cx="872358" cy="872358"/>
            </a:xfrm>
            <a:prstGeom prst="rect">
              <a:avLst/>
            </a:prstGeom>
          </p:spPr>
        </p:pic>
        <p:pic>
          <p:nvPicPr>
            <p:cNvPr id="256" name="Picture 255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101724"/>
              <a:ext cx="872358" cy="872358"/>
            </a:xfrm>
            <a:prstGeom prst="rect">
              <a:avLst/>
            </a:prstGeom>
          </p:spPr>
        </p:pic>
        <p:pic>
          <p:nvPicPr>
            <p:cNvPr id="257" name="Picture 256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974082"/>
              <a:ext cx="872358" cy="872358"/>
            </a:xfrm>
            <a:prstGeom prst="rect">
              <a:avLst/>
            </a:prstGeom>
          </p:spPr>
        </p:pic>
        <p:pic>
          <p:nvPicPr>
            <p:cNvPr id="258" name="Picture 257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4846440"/>
              <a:ext cx="872358" cy="872358"/>
            </a:xfrm>
            <a:prstGeom prst="rect">
              <a:avLst/>
            </a:prstGeom>
          </p:spPr>
        </p:pic>
      </p:grpSp>
      <p:grpSp>
        <p:nvGrpSpPr>
          <p:cNvPr id="259" name="Group 258"/>
          <p:cNvGrpSpPr/>
          <p:nvPr/>
        </p:nvGrpSpPr>
        <p:grpSpPr>
          <a:xfrm>
            <a:off x="3673941" y="3251384"/>
            <a:ext cx="1469559" cy="1971552"/>
            <a:chOff x="213820" y="2229366"/>
            <a:chExt cx="3251200" cy="4361790"/>
          </a:xfrm>
        </p:grpSpPr>
        <p:pic>
          <p:nvPicPr>
            <p:cNvPr id="260" name="Picture 259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2229366"/>
              <a:ext cx="872358" cy="872358"/>
            </a:xfrm>
            <a:prstGeom prst="rect">
              <a:avLst/>
            </a:prstGeom>
          </p:spPr>
        </p:pic>
        <p:pic>
          <p:nvPicPr>
            <p:cNvPr id="261" name="Picture 260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5718798"/>
              <a:ext cx="872358" cy="872358"/>
            </a:xfrm>
            <a:prstGeom prst="rect">
              <a:avLst/>
            </a:prstGeom>
          </p:spPr>
        </p:pic>
        <p:pic>
          <p:nvPicPr>
            <p:cNvPr id="262" name="Picture 261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101724"/>
              <a:ext cx="872358" cy="872358"/>
            </a:xfrm>
            <a:prstGeom prst="rect">
              <a:avLst/>
            </a:prstGeom>
          </p:spPr>
        </p:pic>
        <p:pic>
          <p:nvPicPr>
            <p:cNvPr id="263" name="Picture 262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974082"/>
              <a:ext cx="872358" cy="872358"/>
            </a:xfrm>
            <a:prstGeom prst="rect">
              <a:avLst/>
            </a:prstGeom>
          </p:spPr>
        </p:pic>
        <p:pic>
          <p:nvPicPr>
            <p:cNvPr id="264" name="Picture 263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4846440"/>
              <a:ext cx="872358" cy="872358"/>
            </a:xfrm>
            <a:prstGeom prst="rect">
              <a:avLst/>
            </a:prstGeom>
          </p:spPr>
        </p:pic>
        <p:pic>
          <p:nvPicPr>
            <p:cNvPr id="265" name="Picture 264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2229366"/>
              <a:ext cx="872358" cy="872358"/>
            </a:xfrm>
            <a:prstGeom prst="rect">
              <a:avLst/>
            </a:prstGeom>
          </p:spPr>
        </p:pic>
        <p:pic>
          <p:nvPicPr>
            <p:cNvPr id="266" name="Picture 265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5718798"/>
              <a:ext cx="872358" cy="872358"/>
            </a:xfrm>
            <a:prstGeom prst="rect">
              <a:avLst/>
            </a:prstGeom>
          </p:spPr>
        </p:pic>
        <p:pic>
          <p:nvPicPr>
            <p:cNvPr id="267" name="Picture 266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101724"/>
              <a:ext cx="872358" cy="872358"/>
            </a:xfrm>
            <a:prstGeom prst="rect">
              <a:avLst/>
            </a:prstGeom>
          </p:spPr>
        </p:pic>
        <p:pic>
          <p:nvPicPr>
            <p:cNvPr id="268" name="Picture 267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974082"/>
              <a:ext cx="872358" cy="872358"/>
            </a:xfrm>
            <a:prstGeom prst="rect">
              <a:avLst/>
            </a:prstGeom>
          </p:spPr>
        </p:pic>
        <p:pic>
          <p:nvPicPr>
            <p:cNvPr id="269" name="Picture 268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4846440"/>
              <a:ext cx="872358" cy="872358"/>
            </a:xfrm>
            <a:prstGeom prst="rect">
              <a:avLst/>
            </a:prstGeom>
          </p:spPr>
        </p:pic>
        <p:pic>
          <p:nvPicPr>
            <p:cNvPr id="270" name="Picture 269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2229366"/>
              <a:ext cx="872358" cy="872358"/>
            </a:xfrm>
            <a:prstGeom prst="rect">
              <a:avLst/>
            </a:prstGeom>
          </p:spPr>
        </p:pic>
        <p:pic>
          <p:nvPicPr>
            <p:cNvPr id="271" name="Picture 270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5718798"/>
              <a:ext cx="872358" cy="872358"/>
            </a:xfrm>
            <a:prstGeom prst="rect">
              <a:avLst/>
            </a:prstGeom>
          </p:spPr>
        </p:pic>
        <p:pic>
          <p:nvPicPr>
            <p:cNvPr id="272" name="Picture 271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101724"/>
              <a:ext cx="872358" cy="872358"/>
            </a:xfrm>
            <a:prstGeom prst="rect">
              <a:avLst/>
            </a:prstGeom>
          </p:spPr>
        </p:pic>
        <p:pic>
          <p:nvPicPr>
            <p:cNvPr id="273" name="Picture 272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974082"/>
              <a:ext cx="872358" cy="872358"/>
            </a:xfrm>
            <a:prstGeom prst="rect">
              <a:avLst/>
            </a:prstGeom>
          </p:spPr>
        </p:pic>
        <p:pic>
          <p:nvPicPr>
            <p:cNvPr id="274" name="Picture 273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4846440"/>
              <a:ext cx="872358" cy="872358"/>
            </a:xfrm>
            <a:prstGeom prst="rect">
              <a:avLst/>
            </a:prstGeom>
          </p:spPr>
        </p:pic>
        <p:pic>
          <p:nvPicPr>
            <p:cNvPr id="275" name="Picture 274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2229366"/>
              <a:ext cx="872358" cy="872358"/>
            </a:xfrm>
            <a:prstGeom prst="rect">
              <a:avLst/>
            </a:prstGeom>
          </p:spPr>
        </p:pic>
        <p:pic>
          <p:nvPicPr>
            <p:cNvPr id="276" name="Picture 275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5718798"/>
              <a:ext cx="872358" cy="872358"/>
            </a:xfrm>
            <a:prstGeom prst="rect">
              <a:avLst/>
            </a:prstGeom>
          </p:spPr>
        </p:pic>
        <p:pic>
          <p:nvPicPr>
            <p:cNvPr id="277" name="Picture 276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101724"/>
              <a:ext cx="872358" cy="872358"/>
            </a:xfrm>
            <a:prstGeom prst="rect">
              <a:avLst/>
            </a:prstGeom>
          </p:spPr>
        </p:pic>
        <p:pic>
          <p:nvPicPr>
            <p:cNvPr id="278" name="Picture 277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974082"/>
              <a:ext cx="872358" cy="872358"/>
            </a:xfrm>
            <a:prstGeom prst="rect">
              <a:avLst/>
            </a:prstGeom>
          </p:spPr>
        </p:pic>
        <p:pic>
          <p:nvPicPr>
            <p:cNvPr id="279" name="Picture 278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4846440"/>
              <a:ext cx="872358" cy="872358"/>
            </a:xfrm>
            <a:prstGeom prst="rect">
              <a:avLst/>
            </a:prstGeom>
          </p:spPr>
        </p:pic>
      </p:grpSp>
      <p:grpSp>
        <p:nvGrpSpPr>
          <p:cNvPr id="280" name="Group 279"/>
          <p:cNvGrpSpPr/>
          <p:nvPr/>
        </p:nvGrpSpPr>
        <p:grpSpPr>
          <a:xfrm>
            <a:off x="5375741" y="3251384"/>
            <a:ext cx="1469559" cy="1971552"/>
            <a:chOff x="213820" y="2229366"/>
            <a:chExt cx="3251200" cy="4361790"/>
          </a:xfrm>
        </p:grpSpPr>
        <p:pic>
          <p:nvPicPr>
            <p:cNvPr id="281" name="Picture 280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2229366"/>
              <a:ext cx="872358" cy="872358"/>
            </a:xfrm>
            <a:prstGeom prst="rect">
              <a:avLst/>
            </a:prstGeom>
          </p:spPr>
        </p:pic>
        <p:pic>
          <p:nvPicPr>
            <p:cNvPr id="282" name="Picture 281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5718798"/>
              <a:ext cx="872358" cy="872358"/>
            </a:xfrm>
            <a:prstGeom prst="rect">
              <a:avLst/>
            </a:prstGeom>
          </p:spPr>
        </p:pic>
        <p:pic>
          <p:nvPicPr>
            <p:cNvPr id="283" name="Picture 282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101724"/>
              <a:ext cx="872358" cy="872358"/>
            </a:xfrm>
            <a:prstGeom prst="rect">
              <a:avLst/>
            </a:prstGeom>
          </p:spPr>
        </p:pic>
        <p:pic>
          <p:nvPicPr>
            <p:cNvPr id="284" name="Picture 283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974082"/>
              <a:ext cx="872358" cy="872358"/>
            </a:xfrm>
            <a:prstGeom prst="rect">
              <a:avLst/>
            </a:prstGeom>
          </p:spPr>
        </p:pic>
        <p:pic>
          <p:nvPicPr>
            <p:cNvPr id="285" name="Picture 284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4846440"/>
              <a:ext cx="872358" cy="872358"/>
            </a:xfrm>
            <a:prstGeom prst="rect">
              <a:avLst/>
            </a:prstGeom>
          </p:spPr>
        </p:pic>
        <p:pic>
          <p:nvPicPr>
            <p:cNvPr id="286" name="Picture 285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2229366"/>
              <a:ext cx="872358" cy="872358"/>
            </a:xfrm>
            <a:prstGeom prst="rect">
              <a:avLst/>
            </a:prstGeom>
          </p:spPr>
        </p:pic>
        <p:pic>
          <p:nvPicPr>
            <p:cNvPr id="287" name="Picture 286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5718798"/>
              <a:ext cx="872358" cy="872358"/>
            </a:xfrm>
            <a:prstGeom prst="rect">
              <a:avLst/>
            </a:prstGeom>
          </p:spPr>
        </p:pic>
        <p:pic>
          <p:nvPicPr>
            <p:cNvPr id="288" name="Picture 287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101724"/>
              <a:ext cx="872358" cy="872358"/>
            </a:xfrm>
            <a:prstGeom prst="rect">
              <a:avLst/>
            </a:prstGeom>
          </p:spPr>
        </p:pic>
        <p:pic>
          <p:nvPicPr>
            <p:cNvPr id="289" name="Picture 288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974082"/>
              <a:ext cx="872358" cy="872358"/>
            </a:xfrm>
            <a:prstGeom prst="rect">
              <a:avLst/>
            </a:prstGeom>
          </p:spPr>
        </p:pic>
        <p:pic>
          <p:nvPicPr>
            <p:cNvPr id="290" name="Picture 289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4846440"/>
              <a:ext cx="872358" cy="872358"/>
            </a:xfrm>
            <a:prstGeom prst="rect">
              <a:avLst/>
            </a:prstGeom>
          </p:spPr>
        </p:pic>
        <p:pic>
          <p:nvPicPr>
            <p:cNvPr id="291" name="Picture 290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2229366"/>
              <a:ext cx="872358" cy="872358"/>
            </a:xfrm>
            <a:prstGeom prst="rect">
              <a:avLst/>
            </a:prstGeom>
          </p:spPr>
        </p:pic>
        <p:pic>
          <p:nvPicPr>
            <p:cNvPr id="292" name="Picture 291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5718798"/>
              <a:ext cx="872358" cy="872358"/>
            </a:xfrm>
            <a:prstGeom prst="rect">
              <a:avLst/>
            </a:prstGeom>
          </p:spPr>
        </p:pic>
        <p:pic>
          <p:nvPicPr>
            <p:cNvPr id="293" name="Picture 292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101724"/>
              <a:ext cx="872358" cy="872358"/>
            </a:xfrm>
            <a:prstGeom prst="rect">
              <a:avLst/>
            </a:prstGeom>
          </p:spPr>
        </p:pic>
        <p:pic>
          <p:nvPicPr>
            <p:cNvPr id="294" name="Picture 293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974082"/>
              <a:ext cx="872358" cy="872358"/>
            </a:xfrm>
            <a:prstGeom prst="rect">
              <a:avLst/>
            </a:prstGeom>
          </p:spPr>
        </p:pic>
        <p:pic>
          <p:nvPicPr>
            <p:cNvPr id="295" name="Picture 294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4846440"/>
              <a:ext cx="872358" cy="872358"/>
            </a:xfrm>
            <a:prstGeom prst="rect">
              <a:avLst/>
            </a:prstGeom>
          </p:spPr>
        </p:pic>
        <p:pic>
          <p:nvPicPr>
            <p:cNvPr id="296" name="Picture 295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2229366"/>
              <a:ext cx="872358" cy="872358"/>
            </a:xfrm>
            <a:prstGeom prst="rect">
              <a:avLst/>
            </a:prstGeom>
          </p:spPr>
        </p:pic>
        <p:pic>
          <p:nvPicPr>
            <p:cNvPr id="297" name="Picture 296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5718798"/>
              <a:ext cx="872358" cy="872358"/>
            </a:xfrm>
            <a:prstGeom prst="rect">
              <a:avLst/>
            </a:prstGeom>
          </p:spPr>
        </p:pic>
        <p:pic>
          <p:nvPicPr>
            <p:cNvPr id="298" name="Picture 297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101724"/>
              <a:ext cx="872358" cy="872358"/>
            </a:xfrm>
            <a:prstGeom prst="rect">
              <a:avLst/>
            </a:prstGeom>
          </p:spPr>
        </p:pic>
        <p:pic>
          <p:nvPicPr>
            <p:cNvPr id="299" name="Picture 298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974082"/>
              <a:ext cx="872358" cy="872358"/>
            </a:xfrm>
            <a:prstGeom prst="rect">
              <a:avLst/>
            </a:prstGeom>
          </p:spPr>
        </p:pic>
        <p:pic>
          <p:nvPicPr>
            <p:cNvPr id="300" name="Picture 299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4846440"/>
              <a:ext cx="872358" cy="872358"/>
            </a:xfrm>
            <a:prstGeom prst="rect">
              <a:avLst/>
            </a:prstGeom>
          </p:spPr>
        </p:pic>
      </p:grpSp>
      <p:grpSp>
        <p:nvGrpSpPr>
          <p:cNvPr id="301" name="Group 300"/>
          <p:cNvGrpSpPr/>
          <p:nvPr/>
        </p:nvGrpSpPr>
        <p:grpSpPr>
          <a:xfrm>
            <a:off x="7064841" y="3251384"/>
            <a:ext cx="1469559" cy="1971552"/>
            <a:chOff x="213820" y="2229366"/>
            <a:chExt cx="3251200" cy="4361790"/>
          </a:xfrm>
        </p:grpSpPr>
        <p:pic>
          <p:nvPicPr>
            <p:cNvPr id="302" name="Picture 301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2229366"/>
              <a:ext cx="872358" cy="872358"/>
            </a:xfrm>
            <a:prstGeom prst="rect">
              <a:avLst/>
            </a:prstGeom>
          </p:spPr>
        </p:pic>
        <p:pic>
          <p:nvPicPr>
            <p:cNvPr id="303" name="Picture 302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5718798"/>
              <a:ext cx="872358" cy="872358"/>
            </a:xfrm>
            <a:prstGeom prst="rect">
              <a:avLst/>
            </a:prstGeom>
          </p:spPr>
        </p:pic>
        <p:pic>
          <p:nvPicPr>
            <p:cNvPr id="304" name="Picture 303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101724"/>
              <a:ext cx="872358" cy="872358"/>
            </a:xfrm>
            <a:prstGeom prst="rect">
              <a:avLst/>
            </a:prstGeom>
          </p:spPr>
        </p:pic>
        <p:pic>
          <p:nvPicPr>
            <p:cNvPr id="305" name="Picture 304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3974082"/>
              <a:ext cx="872358" cy="872358"/>
            </a:xfrm>
            <a:prstGeom prst="rect">
              <a:avLst/>
            </a:prstGeom>
          </p:spPr>
        </p:pic>
        <p:pic>
          <p:nvPicPr>
            <p:cNvPr id="306" name="Picture 305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20" y="4846440"/>
              <a:ext cx="872358" cy="872358"/>
            </a:xfrm>
            <a:prstGeom prst="rect">
              <a:avLst/>
            </a:prstGeom>
          </p:spPr>
        </p:pic>
        <p:pic>
          <p:nvPicPr>
            <p:cNvPr id="307" name="Picture 306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2229366"/>
              <a:ext cx="872358" cy="872358"/>
            </a:xfrm>
            <a:prstGeom prst="rect">
              <a:avLst/>
            </a:prstGeom>
          </p:spPr>
        </p:pic>
        <p:pic>
          <p:nvPicPr>
            <p:cNvPr id="308" name="Picture 307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5718798"/>
              <a:ext cx="872358" cy="872358"/>
            </a:xfrm>
            <a:prstGeom prst="rect">
              <a:avLst/>
            </a:prstGeom>
          </p:spPr>
        </p:pic>
        <p:pic>
          <p:nvPicPr>
            <p:cNvPr id="309" name="Picture 308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101724"/>
              <a:ext cx="872358" cy="872358"/>
            </a:xfrm>
            <a:prstGeom prst="rect">
              <a:avLst/>
            </a:prstGeom>
          </p:spPr>
        </p:pic>
        <p:pic>
          <p:nvPicPr>
            <p:cNvPr id="310" name="Picture 309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3974082"/>
              <a:ext cx="872358" cy="872358"/>
            </a:xfrm>
            <a:prstGeom prst="rect">
              <a:avLst/>
            </a:prstGeom>
          </p:spPr>
        </p:pic>
        <p:pic>
          <p:nvPicPr>
            <p:cNvPr id="311" name="Picture 310" descr="ERC95GL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20" y="4846440"/>
              <a:ext cx="872358" cy="872358"/>
            </a:xfrm>
            <a:prstGeom prst="rect">
              <a:avLst/>
            </a:prstGeom>
          </p:spPr>
        </p:pic>
        <p:pic>
          <p:nvPicPr>
            <p:cNvPr id="312" name="Picture 311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2229366"/>
              <a:ext cx="872358" cy="872358"/>
            </a:xfrm>
            <a:prstGeom prst="rect">
              <a:avLst/>
            </a:prstGeom>
          </p:spPr>
        </p:pic>
        <p:pic>
          <p:nvPicPr>
            <p:cNvPr id="313" name="Picture 312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5718798"/>
              <a:ext cx="872358" cy="872358"/>
            </a:xfrm>
            <a:prstGeom prst="rect">
              <a:avLst/>
            </a:prstGeom>
          </p:spPr>
        </p:pic>
        <p:pic>
          <p:nvPicPr>
            <p:cNvPr id="314" name="Picture 313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101724"/>
              <a:ext cx="872358" cy="872358"/>
            </a:xfrm>
            <a:prstGeom prst="rect">
              <a:avLst/>
            </a:prstGeom>
          </p:spPr>
        </p:pic>
        <p:pic>
          <p:nvPicPr>
            <p:cNvPr id="315" name="Picture 314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3974082"/>
              <a:ext cx="872358" cy="872358"/>
            </a:xfrm>
            <a:prstGeom prst="rect">
              <a:avLst/>
            </a:prstGeom>
          </p:spPr>
        </p:pic>
        <p:pic>
          <p:nvPicPr>
            <p:cNvPr id="316" name="Picture 315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62" y="4846440"/>
              <a:ext cx="872358" cy="872358"/>
            </a:xfrm>
            <a:prstGeom prst="rect">
              <a:avLst/>
            </a:prstGeom>
          </p:spPr>
        </p:pic>
        <p:pic>
          <p:nvPicPr>
            <p:cNvPr id="317" name="Picture 316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2229366"/>
              <a:ext cx="872358" cy="872358"/>
            </a:xfrm>
            <a:prstGeom prst="rect">
              <a:avLst/>
            </a:prstGeom>
          </p:spPr>
        </p:pic>
        <p:pic>
          <p:nvPicPr>
            <p:cNvPr id="318" name="Picture 317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5718798"/>
              <a:ext cx="872358" cy="872358"/>
            </a:xfrm>
            <a:prstGeom prst="rect">
              <a:avLst/>
            </a:prstGeom>
          </p:spPr>
        </p:pic>
        <p:pic>
          <p:nvPicPr>
            <p:cNvPr id="319" name="Picture 318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101724"/>
              <a:ext cx="872358" cy="872358"/>
            </a:xfrm>
            <a:prstGeom prst="rect">
              <a:avLst/>
            </a:prstGeom>
          </p:spPr>
        </p:pic>
        <p:pic>
          <p:nvPicPr>
            <p:cNvPr id="320" name="Picture 319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3974082"/>
              <a:ext cx="872358" cy="872358"/>
            </a:xfrm>
            <a:prstGeom prst="rect">
              <a:avLst/>
            </a:prstGeom>
          </p:spPr>
        </p:pic>
        <p:pic>
          <p:nvPicPr>
            <p:cNvPr id="321" name="Picture 320" descr="ERC95GL001.jp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62" y="4846440"/>
              <a:ext cx="872358" cy="872358"/>
            </a:xfrm>
            <a:prstGeom prst="rect">
              <a:avLst/>
            </a:prstGeom>
          </p:spPr>
        </p:pic>
      </p:grpSp>
      <p:sp>
        <p:nvSpPr>
          <p:cNvPr id="322" name="TextBox 321"/>
          <p:cNvSpPr txBox="1"/>
          <p:nvPr/>
        </p:nvSpPr>
        <p:spPr>
          <a:xfrm>
            <a:off x="289391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323" name="TextBox 322"/>
          <p:cNvSpPr txBox="1"/>
          <p:nvPr/>
        </p:nvSpPr>
        <p:spPr>
          <a:xfrm>
            <a:off x="2025650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324" name="TextBox 323"/>
          <p:cNvSpPr txBox="1"/>
          <p:nvPr/>
        </p:nvSpPr>
        <p:spPr>
          <a:xfrm>
            <a:off x="36739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325" name="TextBox 324"/>
          <p:cNvSpPr txBox="1"/>
          <p:nvPr/>
        </p:nvSpPr>
        <p:spPr>
          <a:xfrm>
            <a:off x="53757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326" name="TextBox 325"/>
          <p:cNvSpPr txBox="1"/>
          <p:nvPr/>
        </p:nvSpPr>
        <p:spPr>
          <a:xfrm>
            <a:off x="7037920" y="284842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27" name="&quot;No&quot; Symbol 326"/>
          <p:cNvSpPr/>
          <p:nvPr/>
        </p:nvSpPr>
        <p:spPr>
          <a:xfrm>
            <a:off x="2393040" y="2506365"/>
            <a:ext cx="3891835" cy="3727450"/>
          </a:xfrm>
          <a:prstGeom prst="noSmoking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1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97243" y="4361361"/>
            <a:ext cx="1291934" cy="106799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935829" y="3686400"/>
            <a:ext cx="914422" cy="799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26490" y="4086192"/>
            <a:ext cx="914422" cy="79958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#2: Control of the schedule, and the size and quantity of containers</a:t>
            </a:r>
          </a:p>
        </p:txBody>
      </p:sp>
      <p:pic>
        <p:nvPicPr>
          <p:cNvPr id="29" name="Picture 2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1" y="3251384"/>
            <a:ext cx="394310" cy="394310"/>
          </a:xfrm>
          <a:prstGeom prst="rect">
            <a:avLst/>
          </a:prstGeom>
        </p:spPr>
      </p:pic>
      <p:pic>
        <p:nvPicPr>
          <p:cNvPr id="31" name="Picture 3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1" y="3645694"/>
            <a:ext cx="394310" cy="394310"/>
          </a:xfrm>
          <a:prstGeom prst="rect">
            <a:avLst/>
          </a:prstGeom>
        </p:spPr>
      </p:pic>
      <p:pic>
        <p:nvPicPr>
          <p:cNvPr id="34" name="Picture 3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1" y="3251384"/>
            <a:ext cx="394310" cy="394310"/>
          </a:xfrm>
          <a:prstGeom prst="rect">
            <a:avLst/>
          </a:prstGeom>
        </p:spPr>
      </p:pic>
      <p:pic>
        <p:nvPicPr>
          <p:cNvPr id="36" name="Picture 35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1" y="3645694"/>
            <a:ext cx="394310" cy="394310"/>
          </a:xfrm>
          <a:prstGeom prst="rect">
            <a:avLst/>
          </a:prstGeom>
        </p:spPr>
      </p:pic>
      <p:pic>
        <p:nvPicPr>
          <p:cNvPr id="39" name="Picture 3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0" y="3251384"/>
            <a:ext cx="394310" cy="394310"/>
          </a:xfrm>
          <a:prstGeom prst="rect">
            <a:avLst/>
          </a:prstGeom>
        </p:spPr>
      </p:pic>
      <p:pic>
        <p:nvPicPr>
          <p:cNvPr id="41" name="Picture 4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0" y="3645694"/>
            <a:ext cx="394310" cy="394310"/>
          </a:xfrm>
          <a:prstGeom prst="rect">
            <a:avLst/>
          </a:prstGeom>
        </p:spPr>
      </p:pic>
      <p:pic>
        <p:nvPicPr>
          <p:cNvPr id="44" name="Picture 4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40" y="3251384"/>
            <a:ext cx="394310" cy="394310"/>
          </a:xfrm>
          <a:prstGeom prst="rect">
            <a:avLst/>
          </a:prstGeom>
        </p:spPr>
      </p:pic>
      <p:pic>
        <p:nvPicPr>
          <p:cNvPr id="46" name="Picture 4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40" y="3645694"/>
            <a:ext cx="394310" cy="394310"/>
          </a:xfrm>
          <a:prstGeom prst="rect">
            <a:avLst/>
          </a:prstGeom>
        </p:spPr>
      </p:pic>
      <p:pic>
        <p:nvPicPr>
          <p:cNvPr id="239" name="Picture 23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0" y="3251384"/>
            <a:ext cx="394310" cy="394310"/>
          </a:xfrm>
          <a:prstGeom prst="rect">
            <a:avLst/>
          </a:prstGeom>
        </p:spPr>
      </p:pic>
      <p:pic>
        <p:nvPicPr>
          <p:cNvPr id="244" name="Picture 24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40" y="3251384"/>
            <a:ext cx="394310" cy="394310"/>
          </a:xfrm>
          <a:prstGeom prst="rect">
            <a:avLst/>
          </a:prstGeom>
        </p:spPr>
      </p:pic>
      <p:pic>
        <p:nvPicPr>
          <p:cNvPr id="249" name="Picture 24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09" y="3251384"/>
            <a:ext cx="394310" cy="394310"/>
          </a:xfrm>
          <a:prstGeom prst="rect">
            <a:avLst/>
          </a:prstGeom>
        </p:spPr>
      </p:pic>
      <p:pic>
        <p:nvPicPr>
          <p:cNvPr id="254" name="Picture 25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99" y="3251384"/>
            <a:ext cx="394310" cy="394310"/>
          </a:xfrm>
          <a:prstGeom prst="rect">
            <a:avLst/>
          </a:prstGeom>
        </p:spPr>
      </p:pic>
      <p:pic>
        <p:nvPicPr>
          <p:cNvPr id="281" name="Picture 28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1" y="3251384"/>
            <a:ext cx="394310" cy="394310"/>
          </a:xfrm>
          <a:prstGeom prst="rect">
            <a:avLst/>
          </a:prstGeom>
        </p:spPr>
      </p:pic>
      <p:pic>
        <p:nvPicPr>
          <p:cNvPr id="283" name="Picture 28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1" y="3645694"/>
            <a:ext cx="394310" cy="394310"/>
          </a:xfrm>
          <a:prstGeom prst="rect">
            <a:avLst/>
          </a:prstGeom>
        </p:spPr>
      </p:pic>
      <p:pic>
        <p:nvPicPr>
          <p:cNvPr id="286" name="Picture 285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1" y="3251384"/>
            <a:ext cx="394310" cy="394310"/>
          </a:xfrm>
          <a:prstGeom prst="rect">
            <a:avLst/>
          </a:prstGeom>
        </p:spPr>
      </p:pic>
      <p:pic>
        <p:nvPicPr>
          <p:cNvPr id="288" name="Picture 28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1" y="3645694"/>
            <a:ext cx="394310" cy="394310"/>
          </a:xfrm>
          <a:prstGeom prst="rect">
            <a:avLst/>
          </a:prstGeom>
        </p:spPr>
      </p:pic>
      <p:pic>
        <p:nvPicPr>
          <p:cNvPr id="291" name="Picture 29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0" y="3251384"/>
            <a:ext cx="394310" cy="394310"/>
          </a:xfrm>
          <a:prstGeom prst="rect">
            <a:avLst/>
          </a:prstGeom>
        </p:spPr>
      </p:pic>
      <p:pic>
        <p:nvPicPr>
          <p:cNvPr id="293" name="Picture 29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0" y="3645694"/>
            <a:ext cx="394310" cy="394310"/>
          </a:xfrm>
          <a:prstGeom prst="rect">
            <a:avLst/>
          </a:prstGeom>
        </p:spPr>
      </p:pic>
      <p:pic>
        <p:nvPicPr>
          <p:cNvPr id="296" name="Picture 29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0" y="3251384"/>
            <a:ext cx="394310" cy="394310"/>
          </a:xfrm>
          <a:prstGeom prst="rect">
            <a:avLst/>
          </a:prstGeom>
        </p:spPr>
      </p:pic>
      <p:pic>
        <p:nvPicPr>
          <p:cNvPr id="298" name="Picture 297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0" y="3645694"/>
            <a:ext cx="394310" cy="394310"/>
          </a:xfrm>
          <a:prstGeom prst="rect">
            <a:avLst/>
          </a:prstGeom>
        </p:spPr>
      </p:pic>
      <p:pic>
        <p:nvPicPr>
          <p:cNvPr id="302" name="Picture 30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41" y="3251384"/>
            <a:ext cx="394310" cy="394310"/>
          </a:xfrm>
          <a:prstGeom prst="rect">
            <a:avLst/>
          </a:prstGeom>
        </p:spPr>
      </p:pic>
      <p:pic>
        <p:nvPicPr>
          <p:cNvPr id="307" name="Picture 306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31" y="3251384"/>
            <a:ext cx="394310" cy="394310"/>
          </a:xfrm>
          <a:prstGeom prst="rect">
            <a:avLst/>
          </a:prstGeom>
        </p:spPr>
      </p:pic>
      <p:pic>
        <p:nvPicPr>
          <p:cNvPr id="312" name="Picture 31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00" y="3251384"/>
            <a:ext cx="394310" cy="394310"/>
          </a:xfrm>
          <a:prstGeom prst="rect">
            <a:avLst/>
          </a:prstGeom>
        </p:spPr>
      </p:pic>
      <p:pic>
        <p:nvPicPr>
          <p:cNvPr id="314" name="Picture 31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00" y="3645694"/>
            <a:ext cx="394310" cy="394310"/>
          </a:xfrm>
          <a:prstGeom prst="rect">
            <a:avLst/>
          </a:prstGeom>
        </p:spPr>
      </p:pic>
      <p:pic>
        <p:nvPicPr>
          <p:cNvPr id="317" name="Picture 31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3251384"/>
            <a:ext cx="394310" cy="394310"/>
          </a:xfrm>
          <a:prstGeom prst="rect">
            <a:avLst/>
          </a:prstGeom>
        </p:spPr>
      </p:pic>
      <p:pic>
        <p:nvPicPr>
          <p:cNvPr id="319" name="Picture 31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3645694"/>
            <a:ext cx="394310" cy="394310"/>
          </a:xfrm>
          <a:prstGeom prst="rect">
            <a:avLst/>
          </a:prstGeom>
        </p:spPr>
      </p:pic>
      <p:pic>
        <p:nvPicPr>
          <p:cNvPr id="320" name="Picture 319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4040005"/>
            <a:ext cx="394310" cy="394310"/>
          </a:xfrm>
          <a:prstGeom prst="rect">
            <a:avLst/>
          </a:prstGeom>
        </p:spPr>
      </p:pic>
      <p:sp>
        <p:nvSpPr>
          <p:cNvPr id="322" name="TextBox 321"/>
          <p:cNvSpPr txBox="1"/>
          <p:nvPr/>
        </p:nvSpPr>
        <p:spPr>
          <a:xfrm>
            <a:off x="289391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323" name="TextBox 322"/>
          <p:cNvSpPr txBox="1"/>
          <p:nvPr/>
        </p:nvSpPr>
        <p:spPr>
          <a:xfrm>
            <a:off x="2025650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324" name="TextBox 323"/>
          <p:cNvSpPr txBox="1"/>
          <p:nvPr/>
        </p:nvSpPr>
        <p:spPr>
          <a:xfrm>
            <a:off x="36739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325" name="TextBox 324"/>
          <p:cNvSpPr txBox="1"/>
          <p:nvPr/>
        </p:nvSpPr>
        <p:spPr>
          <a:xfrm>
            <a:off x="53757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326" name="TextBox 325"/>
          <p:cNvSpPr txBox="1"/>
          <p:nvPr/>
        </p:nvSpPr>
        <p:spPr>
          <a:xfrm>
            <a:off x="7037920" y="284842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250" y="4040004"/>
            <a:ext cx="804837" cy="66533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733509" y="3686400"/>
            <a:ext cx="914422" cy="79958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8672" y="4434315"/>
            <a:ext cx="804837" cy="66533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3613449" y="3217754"/>
            <a:ext cx="914422" cy="799583"/>
          </a:xfrm>
          <a:prstGeom prst="rect">
            <a:avLst/>
          </a:prstGeom>
        </p:spPr>
      </p:pic>
      <p:pic>
        <p:nvPicPr>
          <p:cNvPr id="133" name="Picture 13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90" y="4682561"/>
            <a:ext cx="394310" cy="3943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411129" y="3864633"/>
            <a:ext cx="914422" cy="79958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2302" y="3998884"/>
            <a:ext cx="804837" cy="665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7256" y="4828625"/>
            <a:ext cx="1291934" cy="1067999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76100" y="3217754"/>
            <a:ext cx="804837" cy="66533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635489" y="5159436"/>
            <a:ext cx="914422" cy="79958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759519" y="4485983"/>
            <a:ext cx="914422" cy="799583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1703" y="3628659"/>
            <a:ext cx="804837" cy="665332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845300" y="4293991"/>
            <a:ext cx="914422" cy="799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4143" y="5452234"/>
            <a:ext cx="2003295" cy="841263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1091" y="4705336"/>
            <a:ext cx="804837" cy="6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97243" y="4361361"/>
            <a:ext cx="1291934" cy="106799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935829" y="3686400"/>
            <a:ext cx="914422" cy="799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26490" y="4086192"/>
            <a:ext cx="914422" cy="79958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#2: Control of the schedule, and the size and quantity of containers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#3: Manage the system…by the day</a:t>
            </a:r>
          </a:p>
        </p:txBody>
      </p:sp>
      <p:pic>
        <p:nvPicPr>
          <p:cNvPr id="29" name="Picture 2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1" y="3251384"/>
            <a:ext cx="394310" cy="394310"/>
          </a:xfrm>
          <a:prstGeom prst="rect">
            <a:avLst/>
          </a:prstGeom>
        </p:spPr>
      </p:pic>
      <p:pic>
        <p:nvPicPr>
          <p:cNvPr id="31" name="Picture 3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1" y="3645694"/>
            <a:ext cx="394310" cy="394310"/>
          </a:xfrm>
          <a:prstGeom prst="rect">
            <a:avLst/>
          </a:prstGeom>
        </p:spPr>
      </p:pic>
      <p:pic>
        <p:nvPicPr>
          <p:cNvPr id="34" name="Picture 3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1" y="3251384"/>
            <a:ext cx="394310" cy="394310"/>
          </a:xfrm>
          <a:prstGeom prst="rect">
            <a:avLst/>
          </a:prstGeom>
        </p:spPr>
      </p:pic>
      <p:pic>
        <p:nvPicPr>
          <p:cNvPr id="36" name="Picture 35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1" y="3645694"/>
            <a:ext cx="394310" cy="394310"/>
          </a:xfrm>
          <a:prstGeom prst="rect">
            <a:avLst/>
          </a:prstGeom>
        </p:spPr>
      </p:pic>
      <p:pic>
        <p:nvPicPr>
          <p:cNvPr id="39" name="Picture 3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0" y="3251384"/>
            <a:ext cx="394310" cy="394310"/>
          </a:xfrm>
          <a:prstGeom prst="rect">
            <a:avLst/>
          </a:prstGeom>
        </p:spPr>
      </p:pic>
      <p:pic>
        <p:nvPicPr>
          <p:cNvPr id="41" name="Picture 4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0" y="3645694"/>
            <a:ext cx="394310" cy="394310"/>
          </a:xfrm>
          <a:prstGeom prst="rect">
            <a:avLst/>
          </a:prstGeom>
        </p:spPr>
      </p:pic>
      <p:pic>
        <p:nvPicPr>
          <p:cNvPr id="44" name="Picture 4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40" y="3251384"/>
            <a:ext cx="394310" cy="394310"/>
          </a:xfrm>
          <a:prstGeom prst="rect">
            <a:avLst/>
          </a:prstGeom>
        </p:spPr>
      </p:pic>
      <p:pic>
        <p:nvPicPr>
          <p:cNvPr id="46" name="Picture 4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40" y="3645694"/>
            <a:ext cx="394310" cy="394310"/>
          </a:xfrm>
          <a:prstGeom prst="rect">
            <a:avLst/>
          </a:prstGeom>
        </p:spPr>
      </p:pic>
      <p:pic>
        <p:nvPicPr>
          <p:cNvPr id="239" name="Picture 23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0" y="3251384"/>
            <a:ext cx="394310" cy="394310"/>
          </a:xfrm>
          <a:prstGeom prst="rect">
            <a:avLst/>
          </a:prstGeom>
        </p:spPr>
      </p:pic>
      <p:pic>
        <p:nvPicPr>
          <p:cNvPr id="244" name="Picture 24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40" y="3251384"/>
            <a:ext cx="394310" cy="394310"/>
          </a:xfrm>
          <a:prstGeom prst="rect">
            <a:avLst/>
          </a:prstGeom>
        </p:spPr>
      </p:pic>
      <p:pic>
        <p:nvPicPr>
          <p:cNvPr id="249" name="Picture 24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09" y="3251384"/>
            <a:ext cx="394310" cy="394310"/>
          </a:xfrm>
          <a:prstGeom prst="rect">
            <a:avLst/>
          </a:prstGeom>
        </p:spPr>
      </p:pic>
      <p:pic>
        <p:nvPicPr>
          <p:cNvPr id="254" name="Picture 25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99" y="3251384"/>
            <a:ext cx="394310" cy="394310"/>
          </a:xfrm>
          <a:prstGeom prst="rect">
            <a:avLst/>
          </a:prstGeom>
        </p:spPr>
      </p:pic>
      <p:pic>
        <p:nvPicPr>
          <p:cNvPr id="281" name="Picture 28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1" y="3251384"/>
            <a:ext cx="394310" cy="394310"/>
          </a:xfrm>
          <a:prstGeom prst="rect">
            <a:avLst/>
          </a:prstGeom>
        </p:spPr>
      </p:pic>
      <p:pic>
        <p:nvPicPr>
          <p:cNvPr id="283" name="Picture 28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1" y="3645694"/>
            <a:ext cx="394310" cy="394310"/>
          </a:xfrm>
          <a:prstGeom prst="rect">
            <a:avLst/>
          </a:prstGeom>
        </p:spPr>
      </p:pic>
      <p:pic>
        <p:nvPicPr>
          <p:cNvPr id="286" name="Picture 285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1" y="3251384"/>
            <a:ext cx="394310" cy="394310"/>
          </a:xfrm>
          <a:prstGeom prst="rect">
            <a:avLst/>
          </a:prstGeom>
        </p:spPr>
      </p:pic>
      <p:pic>
        <p:nvPicPr>
          <p:cNvPr id="288" name="Picture 28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1" y="3645694"/>
            <a:ext cx="394310" cy="394310"/>
          </a:xfrm>
          <a:prstGeom prst="rect">
            <a:avLst/>
          </a:prstGeom>
        </p:spPr>
      </p:pic>
      <p:pic>
        <p:nvPicPr>
          <p:cNvPr id="291" name="Picture 29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0" y="3251384"/>
            <a:ext cx="394310" cy="394310"/>
          </a:xfrm>
          <a:prstGeom prst="rect">
            <a:avLst/>
          </a:prstGeom>
        </p:spPr>
      </p:pic>
      <p:pic>
        <p:nvPicPr>
          <p:cNvPr id="293" name="Picture 29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0" y="3645694"/>
            <a:ext cx="394310" cy="394310"/>
          </a:xfrm>
          <a:prstGeom prst="rect">
            <a:avLst/>
          </a:prstGeom>
        </p:spPr>
      </p:pic>
      <p:pic>
        <p:nvPicPr>
          <p:cNvPr id="296" name="Picture 29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0" y="3251384"/>
            <a:ext cx="394310" cy="394310"/>
          </a:xfrm>
          <a:prstGeom prst="rect">
            <a:avLst/>
          </a:prstGeom>
        </p:spPr>
      </p:pic>
      <p:pic>
        <p:nvPicPr>
          <p:cNvPr id="298" name="Picture 297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0" y="3645694"/>
            <a:ext cx="394310" cy="394310"/>
          </a:xfrm>
          <a:prstGeom prst="rect">
            <a:avLst/>
          </a:prstGeom>
        </p:spPr>
      </p:pic>
      <p:pic>
        <p:nvPicPr>
          <p:cNvPr id="302" name="Picture 30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41" y="3251384"/>
            <a:ext cx="394310" cy="394310"/>
          </a:xfrm>
          <a:prstGeom prst="rect">
            <a:avLst/>
          </a:prstGeom>
        </p:spPr>
      </p:pic>
      <p:pic>
        <p:nvPicPr>
          <p:cNvPr id="307" name="Picture 306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31" y="3251384"/>
            <a:ext cx="394310" cy="394310"/>
          </a:xfrm>
          <a:prstGeom prst="rect">
            <a:avLst/>
          </a:prstGeom>
        </p:spPr>
      </p:pic>
      <p:pic>
        <p:nvPicPr>
          <p:cNvPr id="312" name="Picture 31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00" y="3251384"/>
            <a:ext cx="394310" cy="394310"/>
          </a:xfrm>
          <a:prstGeom prst="rect">
            <a:avLst/>
          </a:prstGeom>
        </p:spPr>
      </p:pic>
      <p:pic>
        <p:nvPicPr>
          <p:cNvPr id="314" name="Picture 31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00" y="3645694"/>
            <a:ext cx="394310" cy="394310"/>
          </a:xfrm>
          <a:prstGeom prst="rect">
            <a:avLst/>
          </a:prstGeom>
        </p:spPr>
      </p:pic>
      <p:pic>
        <p:nvPicPr>
          <p:cNvPr id="317" name="Picture 31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3251384"/>
            <a:ext cx="394310" cy="394310"/>
          </a:xfrm>
          <a:prstGeom prst="rect">
            <a:avLst/>
          </a:prstGeom>
        </p:spPr>
      </p:pic>
      <p:pic>
        <p:nvPicPr>
          <p:cNvPr id="319" name="Picture 31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3645694"/>
            <a:ext cx="394310" cy="394310"/>
          </a:xfrm>
          <a:prstGeom prst="rect">
            <a:avLst/>
          </a:prstGeom>
        </p:spPr>
      </p:pic>
      <p:pic>
        <p:nvPicPr>
          <p:cNvPr id="320" name="Picture 319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90" y="4040005"/>
            <a:ext cx="394310" cy="394310"/>
          </a:xfrm>
          <a:prstGeom prst="rect">
            <a:avLst/>
          </a:prstGeom>
        </p:spPr>
      </p:pic>
      <p:sp>
        <p:nvSpPr>
          <p:cNvPr id="322" name="TextBox 321"/>
          <p:cNvSpPr txBox="1"/>
          <p:nvPr/>
        </p:nvSpPr>
        <p:spPr>
          <a:xfrm>
            <a:off x="289391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323" name="TextBox 322"/>
          <p:cNvSpPr txBox="1"/>
          <p:nvPr/>
        </p:nvSpPr>
        <p:spPr>
          <a:xfrm>
            <a:off x="2025650" y="288205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324" name="TextBox 323"/>
          <p:cNvSpPr txBox="1"/>
          <p:nvPr/>
        </p:nvSpPr>
        <p:spPr>
          <a:xfrm>
            <a:off x="36739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325" name="TextBox 324"/>
          <p:cNvSpPr txBox="1"/>
          <p:nvPr/>
        </p:nvSpPr>
        <p:spPr>
          <a:xfrm>
            <a:off x="5375741" y="2849786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326" name="TextBox 325"/>
          <p:cNvSpPr txBox="1"/>
          <p:nvPr/>
        </p:nvSpPr>
        <p:spPr>
          <a:xfrm>
            <a:off x="7037920" y="2848422"/>
            <a:ext cx="146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250" y="4040004"/>
            <a:ext cx="804837" cy="665332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141" y="4705336"/>
            <a:ext cx="804837" cy="66533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733509" y="3686400"/>
            <a:ext cx="914422" cy="79958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8672" y="4434315"/>
            <a:ext cx="804837" cy="66533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3613449" y="3217754"/>
            <a:ext cx="914422" cy="799583"/>
          </a:xfrm>
          <a:prstGeom prst="rect">
            <a:avLst/>
          </a:prstGeom>
        </p:spPr>
      </p:pic>
      <p:pic>
        <p:nvPicPr>
          <p:cNvPr id="133" name="Picture 13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90" y="4682561"/>
            <a:ext cx="394310" cy="3943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411129" y="3864633"/>
            <a:ext cx="914422" cy="79958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2302" y="3998884"/>
            <a:ext cx="804837" cy="665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7256" y="4828625"/>
            <a:ext cx="1291934" cy="1067999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76100" y="3217754"/>
            <a:ext cx="804837" cy="66533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635489" y="5159436"/>
            <a:ext cx="914422" cy="79958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759519" y="4485983"/>
            <a:ext cx="914422" cy="799583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1703" y="3628659"/>
            <a:ext cx="804837" cy="665332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845300" y="4293991"/>
            <a:ext cx="914422" cy="799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4143" y="5452234"/>
            <a:ext cx="2003295" cy="8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8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#2: Control of the schedule, and the size and quantity of containers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#3: Manage the system…by the week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576367" y="2848422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Week of the month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6308" y="3229357"/>
            <a:ext cx="3447451" cy="1218657"/>
            <a:chOff x="226490" y="3217754"/>
            <a:chExt cx="8700948" cy="3075743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7243" y="4361361"/>
              <a:ext cx="1291934" cy="106799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935829" y="3686400"/>
              <a:ext cx="914422" cy="7995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26490" y="4086192"/>
              <a:ext cx="914422" cy="799583"/>
            </a:xfrm>
            <a:prstGeom prst="rect">
              <a:avLst/>
            </a:prstGeom>
          </p:spPr>
        </p:pic>
        <p:pic>
          <p:nvPicPr>
            <p:cNvPr id="29" name="Picture 28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251384"/>
              <a:ext cx="394310" cy="394310"/>
            </a:xfrm>
            <a:prstGeom prst="rect">
              <a:avLst/>
            </a:prstGeom>
          </p:spPr>
        </p:pic>
        <p:pic>
          <p:nvPicPr>
            <p:cNvPr id="31" name="Picture 30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645694"/>
              <a:ext cx="394310" cy="394310"/>
            </a:xfrm>
            <a:prstGeom prst="rect">
              <a:avLst/>
            </a:prstGeom>
          </p:spPr>
        </p:pic>
        <p:pic>
          <p:nvPicPr>
            <p:cNvPr id="34" name="Picture 33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251384"/>
              <a:ext cx="394310" cy="394310"/>
            </a:xfrm>
            <a:prstGeom prst="rect">
              <a:avLst/>
            </a:prstGeom>
          </p:spPr>
        </p:pic>
        <p:pic>
          <p:nvPicPr>
            <p:cNvPr id="36" name="Picture 35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645694"/>
              <a:ext cx="394310" cy="394310"/>
            </a:xfrm>
            <a:prstGeom prst="rect">
              <a:avLst/>
            </a:prstGeom>
          </p:spPr>
        </p:pic>
        <p:pic>
          <p:nvPicPr>
            <p:cNvPr id="39" name="Picture 38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251384"/>
              <a:ext cx="394310" cy="394310"/>
            </a:xfrm>
            <a:prstGeom prst="rect">
              <a:avLst/>
            </a:prstGeom>
          </p:spPr>
        </p:pic>
        <p:pic>
          <p:nvPicPr>
            <p:cNvPr id="41" name="Picture 40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645694"/>
              <a:ext cx="394310" cy="394310"/>
            </a:xfrm>
            <a:prstGeom prst="rect">
              <a:avLst/>
            </a:prstGeom>
          </p:spPr>
        </p:pic>
        <p:pic>
          <p:nvPicPr>
            <p:cNvPr id="44" name="Picture 43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251384"/>
              <a:ext cx="394310" cy="394310"/>
            </a:xfrm>
            <a:prstGeom prst="rect">
              <a:avLst/>
            </a:prstGeom>
          </p:spPr>
        </p:pic>
        <p:pic>
          <p:nvPicPr>
            <p:cNvPr id="46" name="Picture 45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645694"/>
              <a:ext cx="394310" cy="394310"/>
            </a:xfrm>
            <a:prstGeom prst="rect">
              <a:avLst/>
            </a:prstGeom>
          </p:spPr>
        </p:pic>
        <p:pic>
          <p:nvPicPr>
            <p:cNvPr id="239" name="Picture 238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650" y="3251384"/>
              <a:ext cx="394310" cy="394310"/>
            </a:xfrm>
            <a:prstGeom prst="rect">
              <a:avLst/>
            </a:prstGeom>
          </p:spPr>
        </p:pic>
        <p:pic>
          <p:nvPicPr>
            <p:cNvPr id="244" name="Picture 243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040" y="3251384"/>
              <a:ext cx="394310" cy="394310"/>
            </a:xfrm>
            <a:prstGeom prst="rect">
              <a:avLst/>
            </a:prstGeom>
          </p:spPr>
        </p:pic>
        <p:pic>
          <p:nvPicPr>
            <p:cNvPr id="249" name="Picture 248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509" y="3251384"/>
              <a:ext cx="394310" cy="394310"/>
            </a:xfrm>
            <a:prstGeom prst="rect">
              <a:avLst/>
            </a:prstGeom>
          </p:spPr>
        </p:pic>
        <p:pic>
          <p:nvPicPr>
            <p:cNvPr id="254" name="Picture 253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99" y="3251384"/>
              <a:ext cx="394310" cy="394310"/>
            </a:xfrm>
            <a:prstGeom prst="rect">
              <a:avLst/>
            </a:prstGeom>
          </p:spPr>
        </p:pic>
        <p:pic>
          <p:nvPicPr>
            <p:cNvPr id="281" name="Picture 280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251384"/>
              <a:ext cx="394310" cy="394310"/>
            </a:xfrm>
            <a:prstGeom prst="rect">
              <a:avLst/>
            </a:prstGeom>
          </p:spPr>
        </p:pic>
        <p:pic>
          <p:nvPicPr>
            <p:cNvPr id="283" name="Picture 282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645694"/>
              <a:ext cx="394310" cy="394310"/>
            </a:xfrm>
            <a:prstGeom prst="rect">
              <a:avLst/>
            </a:prstGeom>
          </p:spPr>
        </p:pic>
        <p:pic>
          <p:nvPicPr>
            <p:cNvPr id="286" name="Picture 285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251384"/>
              <a:ext cx="394310" cy="394310"/>
            </a:xfrm>
            <a:prstGeom prst="rect">
              <a:avLst/>
            </a:prstGeom>
          </p:spPr>
        </p:pic>
        <p:pic>
          <p:nvPicPr>
            <p:cNvPr id="288" name="Picture 287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645694"/>
              <a:ext cx="394310" cy="394310"/>
            </a:xfrm>
            <a:prstGeom prst="rect">
              <a:avLst/>
            </a:prstGeom>
          </p:spPr>
        </p:pic>
        <p:pic>
          <p:nvPicPr>
            <p:cNvPr id="291" name="Picture 290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251384"/>
              <a:ext cx="394310" cy="394310"/>
            </a:xfrm>
            <a:prstGeom prst="rect">
              <a:avLst/>
            </a:prstGeom>
          </p:spPr>
        </p:pic>
        <p:pic>
          <p:nvPicPr>
            <p:cNvPr id="293" name="Picture 292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645694"/>
              <a:ext cx="394310" cy="394310"/>
            </a:xfrm>
            <a:prstGeom prst="rect">
              <a:avLst/>
            </a:prstGeom>
          </p:spPr>
        </p:pic>
        <p:pic>
          <p:nvPicPr>
            <p:cNvPr id="296" name="Picture 295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251384"/>
              <a:ext cx="394310" cy="394310"/>
            </a:xfrm>
            <a:prstGeom prst="rect">
              <a:avLst/>
            </a:prstGeom>
          </p:spPr>
        </p:pic>
        <p:pic>
          <p:nvPicPr>
            <p:cNvPr id="298" name="Picture 297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645694"/>
              <a:ext cx="394310" cy="394310"/>
            </a:xfrm>
            <a:prstGeom prst="rect">
              <a:avLst/>
            </a:prstGeom>
          </p:spPr>
        </p:pic>
        <p:pic>
          <p:nvPicPr>
            <p:cNvPr id="302" name="Picture 301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841" y="3251384"/>
              <a:ext cx="394310" cy="394310"/>
            </a:xfrm>
            <a:prstGeom prst="rect">
              <a:avLst/>
            </a:prstGeom>
          </p:spPr>
        </p:pic>
        <p:pic>
          <p:nvPicPr>
            <p:cNvPr id="307" name="Picture 306" descr="ERC95GL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231" y="3251384"/>
              <a:ext cx="394310" cy="394310"/>
            </a:xfrm>
            <a:prstGeom prst="rect">
              <a:avLst/>
            </a:prstGeom>
          </p:spPr>
        </p:pic>
        <p:pic>
          <p:nvPicPr>
            <p:cNvPr id="312" name="Picture 311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251384"/>
              <a:ext cx="394310" cy="394310"/>
            </a:xfrm>
            <a:prstGeom prst="rect">
              <a:avLst/>
            </a:prstGeom>
          </p:spPr>
        </p:pic>
        <p:pic>
          <p:nvPicPr>
            <p:cNvPr id="314" name="Picture 313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645694"/>
              <a:ext cx="394310" cy="394310"/>
            </a:xfrm>
            <a:prstGeom prst="rect">
              <a:avLst/>
            </a:prstGeom>
          </p:spPr>
        </p:pic>
        <p:pic>
          <p:nvPicPr>
            <p:cNvPr id="317" name="Picture 316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251384"/>
              <a:ext cx="394310" cy="394310"/>
            </a:xfrm>
            <a:prstGeom prst="rect">
              <a:avLst/>
            </a:prstGeom>
          </p:spPr>
        </p:pic>
        <p:pic>
          <p:nvPicPr>
            <p:cNvPr id="319" name="Picture 318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645694"/>
              <a:ext cx="394310" cy="394310"/>
            </a:xfrm>
            <a:prstGeom prst="rect">
              <a:avLst/>
            </a:prstGeom>
          </p:spPr>
        </p:pic>
        <p:pic>
          <p:nvPicPr>
            <p:cNvPr id="320" name="Picture 319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4040005"/>
              <a:ext cx="394310" cy="394310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7250" y="4040004"/>
              <a:ext cx="804837" cy="665332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9141" y="4705336"/>
              <a:ext cx="804837" cy="665332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33509" y="3686400"/>
              <a:ext cx="914422" cy="799583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28672" y="4434315"/>
              <a:ext cx="804837" cy="665332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3613449" y="3217754"/>
              <a:ext cx="914422" cy="799583"/>
            </a:xfrm>
            <a:prstGeom prst="rect">
              <a:avLst/>
            </a:prstGeom>
          </p:spPr>
        </p:pic>
        <p:pic>
          <p:nvPicPr>
            <p:cNvPr id="133" name="Picture 132" descr="ERC95GL001.jp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190" y="4682561"/>
              <a:ext cx="394310" cy="39431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411129" y="3864633"/>
              <a:ext cx="914422" cy="799583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2302" y="3998884"/>
              <a:ext cx="804837" cy="6653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57256" y="4828625"/>
              <a:ext cx="1291934" cy="1067999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6100" y="3217754"/>
              <a:ext cx="804837" cy="665332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635489" y="5159436"/>
              <a:ext cx="914422" cy="799583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59519" y="4485983"/>
              <a:ext cx="914422" cy="799583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21703" y="3628659"/>
              <a:ext cx="804837" cy="66533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845300" y="4293991"/>
              <a:ext cx="914422" cy="79958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24143" y="5452234"/>
              <a:ext cx="2003295" cy="841263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4800416" y="2950022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st</a:t>
            </a:r>
            <a:r>
              <a:rPr lang="en-US" dirty="0" smtClean="0"/>
              <a:t> Week of the month 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0764" y="3784072"/>
            <a:ext cx="511884" cy="42315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547624" y="3516642"/>
            <a:ext cx="362308" cy="31680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870357" y="3675046"/>
            <a:ext cx="362308" cy="316807"/>
          </a:xfrm>
          <a:prstGeom prst="rect">
            <a:avLst/>
          </a:prstGeom>
        </p:spPr>
      </p:pic>
      <p:pic>
        <p:nvPicPr>
          <p:cNvPr id="60" name="Picture 5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9" y="3344282"/>
            <a:ext cx="156232" cy="156232"/>
          </a:xfrm>
          <a:prstGeom prst="rect">
            <a:avLst/>
          </a:prstGeom>
        </p:spPr>
      </p:pic>
      <p:pic>
        <p:nvPicPr>
          <p:cNvPr id="61" name="Picture 6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9" y="3500513"/>
            <a:ext cx="156232" cy="156232"/>
          </a:xfrm>
          <a:prstGeom prst="rect">
            <a:avLst/>
          </a:prstGeom>
        </p:spPr>
      </p:pic>
      <p:pic>
        <p:nvPicPr>
          <p:cNvPr id="62" name="Picture 6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45" y="3344282"/>
            <a:ext cx="156232" cy="156232"/>
          </a:xfrm>
          <a:prstGeom prst="rect">
            <a:avLst/>
          </a:prstGeom>
        </p:spPr>
      </p:pic>
      <p:pic>
        <p:nvPicPr>
          <p:cNvPr id="63" name="Picture 6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45" y="3500513"/>
            <a:ext cx="156232" cy="156232"/>
          </a:xfrm>
          <a:prstGeom prst="rect">
            <a:avLst/>
          </a:prstGeom>
        </p:spPr>
      </p:pic>
      <p:pic>
        <p:nvPicPr>
          <p:cNvPr id="64" name="Picture 6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44" y="3344282"/>
            <a:ext cx="156232" cy="156232"/>
          </a:xfrm>
          <a:prstGeom prst="rect">
            <a:avLst/>
          </a:prstGeom>
        </p:spPr>
      </p:pic>
      <p:pic>
        <p:nvPicPr>
          <p:cNvPr id="65" name="Picture 64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44" y="3500513"/>
            <a:ext cx="156232" cy="156232"/>
          </a:xfrm>
          <a:prstGeom prst="rect">
            <a:avLst/>
          </a:prstGeom>
        </p:spPr>
      </p:pic>
      <p:pic>
        <p:nvPicPr>
          <p:cNvPr id="66" name="Picture 6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10" y="3344282"/>
            <a:ext cx="156232" cy="156232"/>
          </a:xfrm>
          <a:prstGeom prst="rect">
            <a:avLst/>
          </a:prstGeom>
        </p:spPr>
      </p:pic>
      <p:pic>
        <p:nvPicPr>
          <p:cNvPr id="67" name="Picture 6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10" y="3500513"/>
            <a:ext cx="156232" cy="156232"/>
          </a:xfrm>
          <a:prstGeom prst="rect">
            <a:avLst/>
          </a:prstGeom>
        </p:spPr>
      </p:pic>
      <p:pic>
        <p:nvPicPr>
          <p:cNvPr id="68" name="Picture 6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2" y="3344282"/>
            <a:ext cx="156232" cy="156232"/>
          </a:xfrm>
          <a:prstGeom prst="rect">
            <a:avLst/>
          </a:prstGeom>
        </p:spPr>
      </p:pic>
      <p:pic>
        <p:nvPicPr>
          <p:cNvPr id="69" name="Picture 6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78" y="3344282"/>
            <a:ext cx="156232" cy="156232"/>
          </a:xfrm>
          <a:prstGeom prst="rect">
            <a:avLst/>
          </a:prstGeom>
        </p:spPr>
      </p:pic>
      <p:pic>
        <p:nvPicPr>
          <p:cNvPr id="70" name="Picture 69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77" y="3344282"/>
            <a:ext cx="156232" cy="156232"/>
          </a:xfrm>
          <a:prstGeom prst="rect">
            <a:avLst/>
          </a:prstGeom>
        </p:spPr>
      </p:pic>
      <p:pic>
        <p:nvPicPr>
          <p:cNvPr id="71" name="Picture 7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43" y="3344282"/>
            <a:ext cx="156232" cy="156232"/>
          </a:xfrm>
          <a:prstGeom prst="rect">
            <a:avLst/>
          </a:prstGeom>
        </p:spPr>
      </p:pic>
      <p:pic>
        <p:nvPicPr>
          <p:cNvPr id="72" name="Picture 7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0" y="3344282"/>
            <a:ext cx="156232" cy="156232"/>
          </a:xfrm>
          <a:prstGeom prst="rect">
            <a:avLst/>
          </a:prstGeom>
        </p:spPr>
      </p:pic>
      <p:pic>
        <p:nvPicPr>
          <p:cNvPr id="73" name="Picture 7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0" y="3500513"/>
            <a:ext cx="156232" cy="156232"/>
          </a:xfrm>
          <a:prstGeom prst="rect">
            <a:avLst/>
          </a:prstGeom>
        </p:spPr>
      </p:pic>
      <p:pic>
        <p:nvPicPr>
          <p:cNvPr id="74" name="Picture 7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36" y="3344282"/>
            <a:ext cx="156232" cy="156232"/>
          </a:xfrm>
          <a:prstGeom prst="rect">
            <a:avLst/>
          </a:prstGeom>
        </p:spPr>
      </p:pic>
      <p:pic>
        <p:nvPicPr>
          <p:cNvPr id="75" name="Picture 74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36" y="3500513"/>
            <a:ext cx="156232" cy="156232"/>
          </a:xfrm>
          <a:prstGeom prst="rect">
            <a:avLst/>
          </a:prstGeom>
        </p:spPr>
      </p:pic>
      <p:pic>
        <p:nvPicPr>
          <p:cNvPr id="76" name="Picture 7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5" y="3344282"/>
            <a:ext cx="156232" cy="156232"/>
          </a:xfrm>
          <a:prstGeom prst="rect">
            <a:avLst/>
          </a:prstGeom>
        </p:spPr>
      </p:pic>
      <p:pic>
        <p:nvPicPr>
          <p:cNvPr id="77" name="Picture 7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5" y="3500513"/>
            <a:ext cx="156232" cy="156232"/>
          </a:xfrm>
          <a:prstGeom prst="rect">
            <a:avLst/>
          </a:prstGeom>
        </p:spPr>
      </p:pic>
      <p:pic>
        <p:nvPicPr>
          <p:cNvPr id="78" name="Picture 77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1" y="3344282"/>
            <a:ext cx="156232" cy="156232"/>
          </a:xfrm>
          <a:prstGeom prst="rect">
            <a:avLst/>
          </a:prstGeom>
        </p:spPr>
      </p:pic>
      <p:pic>
        <p:nvPicPr>
          <p:cNvPr id="79" name="Picture 78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1" y="3500513"/>
            <a:ext cx="156232" cy="156232"/>
          </a:xfrm>
          <a:prstGeom prst="rect">
            <a:avLst/>
          </a:prstGeom>
        </p:spPr>
      </p:pic>
      <p:pic>
        <p:nvPicPr>
          <p:cNvPr id="80" name="Picture 7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18" y="3344282"/>
            <a:ext cx="156232" cy="156232"/>
          </a:xfrm>
          <a:prstGeom prst="rect">
            <a:avLst/>
          </a:prstGeom>
        </p:spPr>
      </p:pic>
      <p:pic>
        <p:nvPicPr>
          <p:cNvPr id="81" name="Picture 8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4" y="3344282"/>
            <a:ext cx="156232" cy="156232"/>
          </a:xfrm>
          <a:prstGeom prst="rect">
            <a:avLst/>
          </a:prstGeom>
        </p:spPr>
      </p:pic>
      <p:pic>
        <p:nvPicPr>
          <p:cNvPr id="82" name="Picture 8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83" y="3344282"/>
            <a:ext cx="156232" cy="156232"/>
          </a:xfrm>
          <a:prstGeom prst="rect">
            <a:avLst/>
          </a:prstGeom>
        </p:spPr>
      </p:pic>
      <p:pic>
        <p:nvPicPr>
          <p:cNvPr id="83" name="Picture 8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83" y="3500513"/>
            <a:ext cx="156232" cy="156232"/>
          </a:xfrm>
          <a:prstGeom prst="rect">
            <a:avLst/>
          </a:prstGeom>
        </p:spPr>
      </p:pic>
      <p:pic>
        <p:nvPicPr>
          <p:cNvPr id="84" name="Picture 8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48" y="3344282"/>
            <a:ext cx="156232" cy="156232"/>
          </a:xfrm>
          <a:prstGeom prst="rect">
            <a:avLst/>
          </a:prstGeom>
        </p:spPr>
      </p:pic>
      <p:pic>
        <p:nvPicPr>
          <p:cNvPr id="85" name="Picture 84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48" y="3500513"/>
            <a:ext cx="156232" cy="156232"/>
          </a:xfrm>
          <a:prstGeom prst="rect">
            <a:avLst/>
          </a:prstGeom>
        </p:spPr>
      </p:pic>
      <p:pic>
        <p:nvPicPr>
          <p:cNvPr id="86" name="Picture 8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48" y="3656746"/>
            <a:ext cx="156232" cy="15623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5744" y="3656745"/>
            <a:ext cx="318889" cy="26361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2531" y="3920360"/>
            <a:ext cx="318889" cy="26361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863677" y="3516642"/>
            <a:ext cx="362308" cy="31680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44788" y="3812977"/>
            <a:ext cx="318889" cy="26361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212323" y="3330957"/>
            <a:ext cx="362308" cy="316807"/>
          </a:xfrm>
          <a:prstGeom prst="rect">
            <a:avLst/>
          </a:prstGeom>
        </p:spPr>
      </p:pic>
      <p:pic>
        <p:nvPicPr>
          <p:cNvPr id="92" name="Picture 9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21" y="3911336"/>
            <a:ext cx="156232" cy="15623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528376" y="3587260"/>
            <a:ext cx="362308" cy="31680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9793" y="3640453"/>
            <a:ext cx="318889" cy="26361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4497" y="3330957"/>
            <a:ext cx="318889" cy="26361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873983" y="3833449"/>
            <a:ext cx="362308" cy="31680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62726" y="3493764"/>
            <a:ext cx="318889" cy="26361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492833" y="3757379"/>
            <a:ext cx="362308" cy="316807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96343" y="4624984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3rd</a:t>
            </a:r>
            <a:r>
              <a:rPr lang="en-US" dirty="0" smtClean="0"/>
              <a:t> Week of the month </a:t>
            </a:r>
            <a:endParaRPr lang="en-US" dirty="0"/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343551" y="5191604"/>
            <a:ext cx="362308" cy="31680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66284" y="5350008"/>
            <a:ext cx="362308" cy="316807"/>
          </a:xfrm>
          <a:prstGeom prst="rect">
            <a:avLst/>
          </a:prstGeom>
        </p:spPr>
      </p:pic>
      <p:pic>
        <p:nvPicPr>
          <p:cNvPr id="107" name="Picture 106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" y="5019244"/>
            <a:ext cx="156232" cy="156232"/>
          </a:xfrm>
          <a:prstGeom prst="rect">
            <a:avLst/>
          </a:prstGeom>
        </p:spPr>
      </p:pic>
      <p:pic>
        <p:nvPicPr>
          <p:cNvPr id="108" name="Picture 10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" y="5175475"/>
            <a:ext cx="156232" cy="156232"/>
          </a:xfrm>
          <a:prstGeom prst="rect">
            <a:avLst/>
          </a:prstGeom>
        </p:spPr>
      </p:pic>
      <p:pic>
        <p:nvPicPr>
          <p:cNvPr id="109" name="Picture 10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2" y="5019244"/>
            <a:ext cx="156232" cy="156232"/>
          </a:xfrm>
          <a:prstGeom prst="rect">
            <a:avLst/>
          </a:prstGeom>
        </p:spPr>
      </p:pic>
      <p:pic>
        <p:nvPicPr>
          <p:cNvPr id="110" name="Picture 10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2" y="5175475"/>
            <a:ext cx="156232" cy="156232"/>
          </a:xfrm>
          <a:prstGeom prst="rect">
            <a:avLst/>
          </a:prstGeom>
        </p:spPr>
      </p:pic>
      <p:pic>
        <p:nvPicPr>
          <p:cNvPr id="111" name="Picture 11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71" y="5019244"/>
            <a:ext cx="156232" cy="156232"/>
          </a:xfrm>
          <a:prstGeom prst="rect">
            <a:avLst/>
          </a:prstGeom>
        </p:spPr>
      </p:pic>
      <p:pic>
        <p:nvPicPr>
          <p:cNvPr id="112" name="Picture 11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71" y="5175475"/>
            <a:ext cx="156232" cy="156232"/>
          </a:xfrm>
          <a:prstGeom prst="rect">
            <a:avLst/>
          </a:prstGeom>
        </p:spPr>
      </p:pic>
      <p:pic>
        <p:nvPicPr>
          <p:cNvPr id="113" name="Picture 112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7" y="5019244"/>
            <a:ext cx="156232" cy="156232"/>
          </a:xfrm>
          <a:prstGeom prst="rect">
            <a:avLst/>
          </a:prstGeom>
        </p:spPr>
      </p:pic>
      <p:pic>
        <p:nvPicPr>
          <p:cNvPr id="114" name="Picture 11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7" y="5175475"/>
            <a:ext cx="156232" cy="156232"/>
          </a:xfrm>
          <a:prstGeom prst="rect">
            <a:avLst/>
          </a:prstGeom>
        </p:spPr>
      </p:pic>
      <p:pic>
        <p:nvPicPr>
          <p:cNvPr id="115" name="Picture 114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39" y="5019244"/>
            <a:ext cx="156232" cy="156232"/>
          </a:xfrm>
          <a:prstGeom prst="rect">
            <a:avLst/>
          </a:prstGeom>
        </p:spPr>
      </p:pic>
      <p:pic>
        <p:nvPicPr>
          <p:cNvPr id="116" name="Picture 115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05" y="5019244"/>
            <a:ext cx="156232" cy="156232"/>
          </a:xfrm>
          <a:prstGeom prst="rect">
            <a:avLst/>
          </a:prstGeom>
        </p:spPr>
      </p:pic>
      <p:pic>
        <p:nvPicPr>
          <p:cNvPr id="117" name="Picture 11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04" y="5019244"/>
            <a:ext cx="156232" cy="156232"/>
          </a:xfrm>
          <a:prstGeom prst="rect">
            <a:avLst/>
          </a:prstGeom>
        </p:spPr>
      </p:pic>
      <p:pic>
        <p:nvPicPr>
          <p:cNvPr id="118" name="Picture 117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70" y="5019244"/>
            <a:ext cx="156232" cy="156232"/>
          </a:xfrm>
          <a:prstGeom prst="rect">
            <a:avLst/>
          </a:prstGeom>
        </p:spPr>
      </p:pic>
      <p:pic>
        <p:nvPicPr>
          <p:cNvPr id="119" name="Picture 11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97" y="5019244"/>
            <a:ext cx="156232" cy="156232"/>
          </a:xfrm>
          <a:prstGeom prst="rect">
            <a:avLst/>
          </a:prstGeom>
        </p:spPr>
      </p:pic>
      <p:pic>
        <p:nvPicPr>
          <p:cNvPr id="120" name="Picture 11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97" y="5175475"/>
            <a:ext cx="156232" cy="156232"/>
          </a:xfrm>
          <a:prstGeom prst="rect">
            <a:avLst/>
          </a:prstGeom>
        </p:spPr>
      </p:pic>
      <p:pic>
        <p:nvPicPr>
          <p:cNvPr id="121" name="Picture 12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3" y="5019244"/>
            <a:ext cx="156232" cy="156232"/>
          </a:xfrm>
          <a:prstGeom prst="rect">
            <a:avLst/>
          </a:prstGeom>
        </p:spPr>
      </p:pic>
      <p:pic>
        <p:nvPicPr>
          <p:cNvPr id="123" name="Picture 12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3" y="5175475"/>
            <a:ext cx="156232" cy="156232"/>
          </a:xfrm>
          <a:prstGeom prst="rect">
            <a:avLst/>
          </a:prstGeom>
        </p:spPr>
      </p:pic>
      <p:pic>
        <p:nvPicPr>
          <p:cNvPr id="130" name="Picture 129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62" y="5019244"/>
            <a:ext cx="156232" cy="156232"/>
          </a:xfrm>
          <a:prstGeom prst="rect">
            <a:avLst/>
          </a:prstGeom>
        </p:spPr>
      </p:pic>
      <p:pic>
        <p:nvPicPr>
          <p:cNvPr id="131" name="Picture 13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62" y="5175475"/>
            <a:ext cx="156232" cy="156232"/>
          </a:xfrm>
          <a:prstGeom prst="rect">
            <a:avLst/>
          </a:prstGeom>
        </p:spPr>
      </p:pic>
      <p:pic>
        <p:nvPicPr>
          <p:cNvPr id="132" name="Picture 13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8" y="5019244"/>
            <a:ext cx="156232" cy="156232"/>
          </a:xfrm>
          <a:prstGeom prst="rect">
            <a:avLst/>
          </a:prstGeom>
        </p:spPr>
      </p:pic>
      <p:pic>
        <p:nvPicPr>
          <p:cNvPr id="136" name="Picture 13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8" y="5175475"/>
            <a:ext cx="156232" cy="156232"/>
          </a:xfrm>
          <a:prstGeom prst="rect">
            <a:avLst/>
          </a:prstGeom>
        </p:spPr>
      </p:pic>
      <p:pic>
        <p:nvPicPr>
          <p:cNvPr id="138" name="Picture 13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5" y="5019244"/>
            <a:ext cx="156232" cy="156232"/>
          </a:xfrm>
          <a:prstGeom prst="rect">
            <a:avLst/>
          </a:prstGeom>
        </p:spPr>
      </p:pic>
      <p:pic>
        <p:nvPicPr>
          <p:cNvPr id="140" name="Picture 13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11" y="5019244"/>
            <a:ext cx="156232" cy="156232"/>
          </a:xfrm>
          <a:prstGeom prst="rect">
            <a:avLst/>
          </a:prstGeom>
        </p:spPr>
      </p:pic>
      <p:pic>
        <p:nvPicPr>
          <p:cNvPr id="141" name="Picture 14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0" y="5019244"/>
            <a:ext cx="156232" cy="156232"/>
          </a:xfrm>
          <a:prstGeom prst="rect">
            <a:avLst/>
          </a:prstGeom>
        </p:spPr>
      </p:pic>
      <p:pic>
        <p:nvPicPr>
          <p:cNvPr id="146" name="Picture 14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75" y="5019244"/>
            <a:ext cx="156232" cy="15623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671" y="5331707"/>
            <a:ext cx="318889" cy="26361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8458" y="5595322"/>
            <a:ext cx="318889" cy="26361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659604" y="5191604"/>
            <a:ext cx="362308" cy="31680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0715" y="5487939"/>
            <a:ext cx="318889" cy="263615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008250" y="5005919"/>
            <a:ext cx="362308" cy="31680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324303" y="5262222"/>
            <a:ext cx="362308" cy="31680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5720" y="5315415"/>
            <a:ext cx="318889" cy="263615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0424" y="5005919"/>
            <a:ext cx="318889" cy="263615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669910" y="5508411"/>
            <a:ext cx="362308" cy="316807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58653" y="5168726"/>
            <a:ext cx="318889" cy="263615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0673" y="5477510"/>
            <a:ext cx="793737" cy="3333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8677" y="5775243"/>
            <a:ext cx="793737" cy="333321"/>
          </a:xfrm>
          <a:prstGeom prst="rect">
            <a:avLst/>
          </a:prstGeom>
        </p:spPr>
      </p:pic>
      <p:sp>
        <p:nvSpPr>
          <p:cNvPr id="165" name="TextBox 164"/>
          <p:cNvSpPr txBox="1"/>
          <p:nvPr/>
        </p:nvSpPr>
        <p:spPr>
          <a:xfrm>
            <a:off x="4800416" y="4676551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4th Week of the month </a:t>
            </a:r>
            <a:endParaRPr lang="en-US" dirty="0"/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5141" y="5054352"/>
            <a:ext cx="511884" cy="423158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547624" y="5243171"/>
            <a:ext cx="362308" cy="316807"/>
          </a:xfrm>
          <a:prstGeom prst="rect">
            <a:avLst/>
          </a:prstGeom>
        </p:spPr>
      </p:pic>
      <p:pic>
        <p:nvPicPr>
          <p:cNvPr id="170" name="Picture 169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9" y="5070811"/>
            <a:ext cx="156232" cy="156232"/>
          </a:xfrm>
          <a:prstGeom prst="rect">
            <a:avLst/>
          </a:prstGeom>
        </p:spPr>
      </p:pic>
      <p:pic>
        <p:nvPicPr>
          <p:cNvPr id="171" name="Picture 170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9" y="5227042"/>
            <a:ext cx="156232" cy="156232"/>
          </a:xfrm>
          <a:prstGeom prst="rect">
            <a:avLst/>
          </a:prstGeom>
        </p:spPr>
      </p:pic>
      <p:pic>
        <p:nvPicPr>
          <p:cNvPr id="172" name="Picture 17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45" y="5070811"/>
            <a:ext cx="156232" cy="156232"/>
          </a:xfrm>
          <a:prstGeom prst="rect">
            <a:avLst/>
          </a:prstGeom>
        </p:spPr>
      </p:pic>
      <p:pic>
        <p:nvPicPr>
          <p:cNvPr id="173" name="Picture 172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45" y="5227042"/>
            <a:ext cx="156232" cy="156232"/>
          </a:xfrm>
          <a:prstGeom prst="rect">
            <a:avLst/>
          </a:prstGeom>
        </p:spPr>
      </p:pic>
      <p:pic>
        <p:nvPicPr>
          <p:cNvPr id="174" name="Picture 173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44" y="5070811"/>
            <a:ext cx="156232" cy="156232"/>
          </a:xfrm>
          <a:prstGeom prst="rect">
            <a:avLst/>
          </a:prstGeom>
        </p:spPr>
      </p:pic>
      <p:pic>
        <p:nvPicPr>
          <p:cNvPr id="175" name="Picture 174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44" y="5227042"/>
            <a:ext cx="156232" cy="156232"/>
          </a:xfrm>
          <a:prstGeom prst="rect">
            <a:avLst/>
          </a:prstGeom>
        </p:spPr>
      </p:pic>
      <p:pic>
        <p:nvPicPr>
          <p:cNvPr id="176" name="Picture 17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10" y="5070811"/>
            <a:ext cx="156232" cy="156232"/>
          </a:xfrm>
          <a:prstGeom prst="rect">
            <a:avLst/>
          </a:prstGeom>
        </p:spPr>
      </p:pic>
      <p:pic>
        <p:nvPicPr>
          <p:cNvPr id="177" name="Picture 176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10" y="5227042"/>
            <a:ext cx="156232" cy="156232"/>
          </a:xfrm>
          <a:prstGeom prst="rect">
            <a:avLst/>
          </a:prstGeom>
        </p:spPr>
      </p:pic>
      <p:pic>
        <p:nvPicPr>
          <p:cNvPr id="178" name="Picture 177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2" y="5070811"/>
            <a:ext cx="156232" cy="156232"/>
          </a:xfrm>
          <a:prstGeom prst="rect">
            <a:avLst/>
          </a:prstGeom>
        </p:spPr>
      </p:pic>
      <p:pic>
        <p:nvPicPr>
          <p:cNvPr id="179" name="Picture 178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78" y="5070811"/>
            <a:ext cx="156232" cy="156232"/>
          </a:xfrm>
          <a:prstGeom prst="rect">
            <a:avLst/>
          </a:prstGeom>
        </p:spPr>
      </p:pic>
      <p:pic>
        <p:nvPicPr>
          <p:cNvPr id="180" name="Picture 179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77" y="5070811"/>
            <a:ext cx="156232" cy="156232"/>
          </a:xfrm>
          <a:prstGeom prst="rect">
            <a:avLst/>
          </a:prstGeom>
        </p:spPr>
      </p:pic>
      <p:pic>
        <p:nvPicPr>
          <p:cNvPr id="181" name="Picture 180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43" y="5070811"/>
            <a:ext cx="156232" cy="156232"/>
          </a:xfrm>
          <a:prstGeom prst="rect">
            <a:avLst/>
          </a:prstGeom>
        </p:spPr>
      </p:pic>
      <p:pic>
        <p:nvPicPr>
          <p:cNvPr id="182" name="Picture 181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0" y="5070811"/>
            <a:ext cx="156232" cy="156232"/>
          </a:xfrm>
          <a:prstGeom prst="rect">
            <a:avLst/>
          </a:prstGeom>
        </p:spPr>
      </p:pic>
      <p:pic>
        <p:nvPicPr>
          <p:cNvPr id="184" name="Picture 183" descr="ERC95GL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36" y="5070811"/>
            <a:ext cx="156232" cy="156232"/>
          </a:xfrm>
          <a:prstGeom prst="rect">
            <a:avLst/>
          </a:prstGeom>
        </p:spPr>
      </p:pic>
      <p:pic>
        <p:nvPicPr>
          <p:cNvPr id="186" name="Picture 185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5" y="5070811"/>
            <a:ext cx="156232" cy="156232"/>
          </a:xfrm>
          <a:prstGeom prst="rect">
            <a:avLst/>
          </a:prstGeom>
        </p:spPr>
      </p:pic>
      <p:pic>
        <p:nvPicPr>
          <p:cNvPr id="188" name="Picture 187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1" y="5070811"/>
            <a:ext cx="156232" cy="15623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5744" y="5383274"/>
            <a:ext cx="318889" cy="263615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2531" y="5646889"/>
            <a:ext cx="318889" cy="263615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863677" y="5243171"/>
            <a:ext cx="362308" cy="31680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44788" y="5539506"/>
            <a:ext cx="318889" cy="263615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212323" y="5057486"/>
            <a:ext cx="362308" cy="316807"/>
          </a:xfrm>
          <a:prstGeom prst="rect">
            <a:avLst/>
          </a:prstGeom>
        </p:spPr>
      </p:pic>
      <p:pic>
        <p:nvPicPr>
          <p:cNvPr id="202" name="Picture 201" descr="ERC95GL001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21" y="5637865"/>
            <a:ext cx="156232" cy="156232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528376" y="5313789"/>
            <a:ext cx="362308" cy="31680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9793" y="5366982"/>
            <a:ext cx="318889" cy="26361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4497" y="5057486"/>
            <a:ext cx="318889" cy="263615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617271" y="5826810"/>
            <a:ext cx="362308" cy="31680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873983" y="5559978"/>
            <a:ext cx="362308" cy="31680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62726" y="5220293"/>
            <a:ext cx="318889" cy="263615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492833" y="5483908"/>
            <a:ext cx="362308" cy="31680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3288" y="5794097"/>
            <a:ext cx="793737" cy="3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Picture 75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3028" y="5347318"/>
            <a:ext cx="365582" cy="15352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269" y="5359246"/>
            <a:ext cx="235765" cy="194900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7982" y="5136865"/>
            <a:ext cx="365582" cy="1535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#2: Control of the schedule, and the size and quantity of containers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#3: Manage the system…by the month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576367" y="2848422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6308" y="3229358"/>
            <a:ext cx="1587839" cy="561294"/>
            <a:chOff x="226490" y="3217754"/>
            <a:chExt cx="8700948" cy="3075743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7243" y="4361361"/>
              <a:ext cx="1291934" cy="106799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935829" y="3686400"/>
              <a:ext cx="914422" cy="7995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26490" y="4086192"/>
              <a:ext cx="914422" cy="799583"/>
            </a:xfrm>
            <a:prstGeom prst="rect">
              <a:avLst/>
            </a:prstGeom>
          </p:spPr>
        </p:pic>
        <p:pic>
          <p:nvPicPr>
            <p:cNvPr id="29" name="Picture 2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251384"/>
              <a:ext cx="394310" cy="394310"/>
            </a:xfrm>
            <a:prstGeom prst="rect">
              <a:avLst/>
            </a:prstGeom>
          </p:spPr>
        </p:pic>
        <p:pic>
          <p:nvPicPr>
            <p:cNvPr id="31" name="Picture 3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645694"/>
              <a:ext cx="394310" cy="394310"/>
            </a:xfrm>
            <a:prstGeom prst="rect">
              <a:avLst/>
            </a:prstGeom>
          </p:spPr>
        </p:pic>
        <p:pic>
          <p:nvPicPr>
            <p:cNvPr id="34" name="Picture 3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251384"/>
              <a:ext cx="394310" cy="394310"/>
            </a:xfrm>
            <a:prstGeom prst="rect">
              <a:avLst/>
            </a:prstGeom>
          </p:spPr>
        </p:pic>
        <p:pic>
          <p:nvPicPr>
            <p:cNvPr id="36" name="Picture 3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645694"/>
              <a:ext cx="394310" cy="394310"/>
            </a:xfrm>
            <a:prstGeom prst="rect">
              <a:avLst/>
            </a:prstGeom>
          </p:spPr>
        </p:pic>
        <p:pic>
          <p:nvPicPr>
            <p:cNvPr id="39" name="Picture 3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251384"/>
              <a:ext cx="394310" cy="394310"/>
            </a:xfrm>
            <a:prstGeom prst="rect">
              <a:avLst/>
            </a:prstGeom>
          </p:spPr>
        </p:pic>
        <p:pic>
          <p:nvPicPr>
            <p:cNvPr id="41" name="Picture 4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645694"/>
              <a:ext cx="394310" cy="394310"/>
            </a:xfrm>
            <a:prstGeom prst="rect">
              <a:avLst/>
            </a:prstGeom>
          </p:spPr>
        </p:pic>
        <p:pic>
          <p:nvPicPr>
            <p:cNvPr id="44" name="Picture 4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251384"/>
              <a:ext cx="394310" cy="394310"/>
            </a:xfrm>
            <a:prstGeom prst="rect">
              <a:avLst/>
            </a:prstGeom>
          </p:spPr>
        </p:pic>
        <p:pic>
          <p:nvPicPr>
            <p:cNvPr id="46" name="Picture 4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645694"/>
              <a:ext cx="394310" cy="394310"/>
            </a:xfrm>
            <a:prstGeom prst="rect">
              <a:avLst/>
            </a:prstGeom>
          </p:spPr>
        </p:pic>
        <p:pic>
          <p:nvPicPr>
            <p:cNvPr id="239" name="Picture 23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650" y="3251384"/>
              <a:ext cx="394310" cy="394310"/>
            </a:xfrm>
            <a:prstGeom prst="rect">
              <a:avLst/>
            </a:prstGeom>
          </p:spPr>
        </p:pic>
        <p:pic>
          <p:nvPicPr>
            <p:cNvPr id="244" name="Picture 24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040" y="3251384"/>
              <a:ext cx="394310" cy="394310"/>
            </a:xfrm>
            <a:prstGeom prst="rect">
              <a:avLst/>
            </a:prstGeom>
          </p:spPr>
        </p:pic>
        <p:pic>
          <p:nvPicPr>
            <p:cNvPr id="249" name="Picture 24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509" y="3251384"/>
              <a:ext cx="394310" cy="394310"/>
            </a:xfrm>
            <a:prstGeom prst="rect">
              <a:avLst/>
            </a:prstGeom>
          </p:spPr>
        </p:pic>
        <p:pic>
          <p:nvPicPr>
            <p:cNvPr id="254" name="Picture 25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99" y="3251384"/>
              <a:ext cx="394310" cy="394310"/>
            </a:xfrm>
            <a:prstGeom prst="rect">
              <a:avLst/>
            </a:prstGeom>
          </p:spPr>
        </p:pic>
        <p:pic>
          <p:nvPicPr>
            <p:cNvPr id="281" name="Picture 28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251384"/>
              <a:ext cx="394310" cy="394310"/>
            </a:xfrm>
            <a:prstGeom prst="rect">
              <a:avLst/>
            </a:prstGeom>
          </p:spPr>
        </p:pic>
        <p:pic>
          <p:nvPicPr>
            <p:cNvPr id="283" name="Picture 28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645694"/>
              <a:ext cx="394310" cy="394310"/>
            </a:xfrm>
            <a:prstGeom prst="rect">
              <a:avLst/>
            </a:prstGeom>
          </p:spPr>
        </p:pic>
        <p:pic>
          <p:nvPicPr>
            <p:cNvPr id="286" name="Picture 28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251384"/>
              <a:ext cx="394310" cy="394310"/>
            </a:xfrm>
            <a:prstGeom prst="rect">
              <a:avLst/>
            </a:prstGeom>
          </p:spPr>
        </p:pic>
        <p:pic>
          <p:nvPicPr>
            <p:cNvPr id="288" name="Picture 28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645694"/>
              <a:ext cx="394310" cy="394310"/>
            </a:xfrm>
            <a:prstGeom prst="rect">
              <a:avLst/>
            </a:prstGeom>
          </p:spPr>
        </p:pic>
        <p:pic>
          <p:nvPicPr>
            <p:cNvPr id="291" name="Picture 29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251384"/>
              <a:ext cx="394310" cy="394310"/>
            </a:xfrm>
            <a:prstGeom prst="rect">
              <a:avLst/>
            </a:prstGeom>
          </p:spPr>
        </p:pic>
        <p:pic>
          <p:nvPicPr>
            <p:cNvPr id="293" name="Picture 29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645694"/>
              <a:ext cx="394310" cy="394310"/>
            </a:xfrm>
            <a:prstGeom prst="rect">
              <a:avLst/>
            </a:prstGeom>
          </p:spPr>
        </p:pic>
        <p:pic>
          <p:nvPicPr>
            <p:cNvPr id="296" name="Picture 29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251384"/>
              <a:ext cx="394310" cy="394310"/>
            </a:xfrm>
            <a:prstGeom prst="rect">
              <a:avLst/>
            </a:prstGeom>
          </p:spPr>
        </p:pic>
        <p:pic>
          <p:nvPicPr>
            <p:cNvPr id="298" name="Picture 29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645694"/>
              <a:ext cx="394310" cy="394310"/>
            </a:xfrm>
            <a:prstGeom prst="rect">
              <a:avLst/>
            </a:prstGeom>
          </p:spPr>
        </p:pic>
        <p:pic>
          <p:nvPicPr>
            <p:cNvPr id="302" name="Picture 30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841" y="3251384"/>
              <a:ext cx="394310" cy="394310"/>
            </a:xfrm>
            <a:prstGeom prst="rect">
              <a:avLst/>
            </a:prstGeom>
          </p:spPr>
        </p:pic>
        <p:pic>
          <p:nvPicPr>
            <p:cNvPr id="307" name="Picture 30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231" y="3251384"/>
              <a:ext cx="394310" cy="394310"/>
            </a:xfrm>
            <a:prstGeom prst="rect">
              <a:avLst/>
            </a:prstGeom>
          </p:spPr>
        </p:pic>
        <p:pic>
          <p:nvPicPr>
            <p:cNvPr id="312" name="Picture 31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251384"/>
              <a:ext cx="394310" cy="394310"/>
            </a:xfrm>
            <a:prstGeom prst="rect">
              <a:avLst/>
            </a:prstGeom>
          </p:spPr>
        </p:pic>
        <p:pic>
          <p:nvPicPr>
            <p:cNvPr id="314" name="Picture 31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645694"/>
              <a:ext cx="394310" cy="394310"/>
            </a:xfrm>
            <a:prstGeom prst="rect">
              <a:avLst/>
            </a:prstGeom>
          </p:spPr>
        </p:pic>
        <p:pic>
          <p:nvPicPr>
            <p:cNvPr id="317" name="Picture 31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251384"/>
              <a:ext cx="394310" cy="394310"/>
            </a:xfrm>
            <a:prstGeom prst="rect">
              <a:avLst/>
            </a:prstGeom>
          </p:spPr>
        </p:pic>
        <p:pic>
          <p:nvPicPr>
            <p:cNvPr id="319" name="Picture 31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645694"/>
              <a:ext cx="394310" cy="394310"/>
            </a:xfrm>
            <a:prstGeom prst="rect">
              <a:avLst/>
            </a:prstGeom>
          </p:spPr>
        </p:pic>
        <p:pic>
          <p:nvPicPr>
            <p:cNvPr id="320" name="Picture 31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4040005"/>
              <a:ext cx="394310" cy="394310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7250" y="4040004"/>
              <a:ext cx="804837" cy="665332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9141" y="4705336"/>
              <a:ext cx="804837" cy="665332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33509" y="3686400"/>
              <a:ext cx="914422" cy="799583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28672" y="4434315"/>
              <a:ext cx="804837" cy="665332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3613449" y="3217754"/>
              <a:ext cx="914422" cy="799583"/>
            </a:xfrm>
            <a:prstGeom prst="rect">
              <a:avLst/>
            </a:prstGeom>
          </p:spPr>
        </p:pic>
        <p:pic>
          <p:nvPicPr>
            <p:cNvPr id="133" name="Picture 13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190" y="4682561"/>
              <a:ext cx="394310" cy="39431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411129" y="3864633"/>
              <a:ext cx="914422" cy="799583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2302" y="3998884"/>
              <a:ext cx="804837" cy="665332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6100" y="3217754"/>
              <a:ext cx="804837" cy="665332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635489" y="5159436"/>
              <a:ext cx="914422" cy="799583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59519" y="4485983"/>
              <a:ext cx="914422" cy="799583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21703" y="3628659"/>
              <a:ext cx="804837" cy="66533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845300" y="4293991"/>
              <a:ext cx="914422" cy="79958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24143" y="5452234"/>
              <a:ext cx="2003295" cy="841263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4800416" y="2950022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91057" y="3224015"/>
            <a:ext cx="1704274" cy="435106"/>
            <a:chOff x="4870357" y="3330957"/>
            <a:chExt cx="3432291" cy="87627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90764" y="3784072"/>
              <a:ext cx="511884" cy="42315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547624" y="3516642"/>
              <a:ext cx="362308" cy="31680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870357" y="3675046"/>
              <a:ext cx="362308" cy="316807"/>
            </a:xfrm>
            <a:prstGeom prst="rect">
              <a:avLst/>
            </a:prstGeom>
          </p:spPr>
        </p:pic>
        <p:pic>
          <p:nvPicPr>
            <p:cNvPr id="60" name="Picture 5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344282"/>
              <a:ext cx="156232" cy="156232"/>
            </a:xfrm>
            <a:prstGeom prst="rect">
              <a:avLst/>
            </a:prstGeom>
          </p:spPr>
        </p:pic>
        <p:pic>
          <p:nvPicPr>
            <p:cNvPr id="61" name="Picture 6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500513"/>
              <a:ext cx="156232" cy="156232"/>
            </a:xfrm>
            <a:prstGeom prst="rect">
              <a:avLst/>
            </a:prstGeom>
          </p:spPr>
        </p:pic>
        <p:pic>
          <p:nvPicPr>
            <p:cNvPr id="62" name="Picture 6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344282"/>
              <a:ext cx="156232" cy="156232"/>
            </a:xfrm>
            <a:prstGeom prst="rect">
              <a:avLst/>
            </a:prstGeom>
          </p:spPr>
        </p:pic>
        <p:pic>
          <p:nvPicPr>
            <p:cNvPr id="63" name="Picture 6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500513"/>
              <a:ext cx="156232" cy="156232"/>
            </a:xfrm>
            <a:prstGeom prst="rect">
              <a:avLst/>
            </a:prstGeom>
          </p:spPr>
        </p:pic>
        <p:pic>
          <p:nvPicPr>
            <p:cNvPr id="64" name="Picture 6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344282"/>
              <a:ext cx="156232" cy="156232"/>
            </a:xfrm>
            <a:prstGeom prst="rect">
              <a:avLst/>
            </a:prstGeom>
          </p:spPr>
        </p:pic>
        <p:pic>
          <p:nvPicPr>
            <p:cNvPr id="65" name="Picture 6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500513"/>
              <a:ext cx="156232" cy="156232"/>
            </a:xfrm>
            <a:prstGeom prst="rect">
              <a:avLst/>
            </a:prstGeom>
          </p:spPr>
        </p:pic>
        <p:pic>
          <p:nvPicPr>
            <p:cNvPr id="66" name="Picture 6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344282"/>
              <a:ext cx="156232" cy="156232"/>
            </a:xfrm>
            <a:prstGeom prst="rect">
              <a:avLst/>
            </a:prstGeom>
          </p:spPr>
        </p:pic>
        <p:pic>
          <p:nvPicPr>
            <p:cNvPr id="67" name="Picture 6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500513"/>
              <a:ext cx="156232" cy="156232"/>
            </a:xfrm>
            <a:prstGeom prst="rect">
              <a:avLst/>
            </a:prstGeom>
          </p:spPr>
        </p:pic>
        <p:pic>
          <p:nvPicPr>
            <p:cNvPr id="68" name="Picture 6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12" y="3344282"/>
              <a:ext cx="156232" cy="156232"/>
            </a:xfrm>
            <a:prstGeom prst="rect">
              <a:avLst/>
            </a:prstGeom>
          </p:spPr>
        </p:pic>
        <p:pic>
          <p:nvPicPr>
            <p:cNvPr id="69" name="Picture 6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78" y="3344282"/>
              <a:ext cx="156232" cy="156232"/>
            </a:xfrm>
            <a:prstGeom prst="rect">
              <a:avLst/>
            </a:prstGeom>
          </p:spPr>
        </p:pic>
        <p:pic>
          <p:nvPicPr>
            <p:cNvPr id="70" name="Picture 6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77" y="3344282"/>
              <a:ext cx="156232" cy="156232"/>
            </a:xfrm>
            <a:prstGeom prst="rect">
              <a:avLst/>
            </a:prstGeom>
          </p:spPr>
        </p:pic>
        <p:pic>
          <p:nvPicPr>
            <p:cNvPr id="71" name="Picture 7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43" y="3344282"/>
              <a:ext cx="156232" cy="156232"/>
            </a:xfrm>
            <a:prstGeom prst="rect">
              <a:avLst/>
            </a:prstGeom>
          </p:spPr>
        </p:pic>
        <p:pic>
          <p:nvPicPr>
            <p:cNvPr id="72" name="Picture 7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344282"/>
              <a:ext cx="156232" cy="156232"/>
            </a:xfrm>
            <a:prstGeom prst="rect">
              <a:avLst/>
            </a:prstGeom>
          </p:spPr>
        </p:pic>
        <p:pic>
          <p:nvPicPr>
            <p:cNvPr id="73" name="Picture 7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500513"/>
              <a:ext cx="156232" cy="156232"/>
            </a:xfrm>
            <a:prstGeom prst="rect">
              <a:avLst/>
            </a:prstGeom>
          </p:spPr>
        </p:pic>
        <p:pic>
          <p:nvPicPr>
            <p:cNvPr id="74" name="Picture 7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344282"/>
              <a:ext cx="156232" cy="156232"/>
            </a:xfrm>
            <a:prstGeom prst="rect">
              <a:avLst/>
            </a:prstGeom>
          </p:spPr>
        </p:pic>
        <p:pic>
          <p:nvPicPr>
            <p:cNvPr id="75" name="Picture 7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500513"/>
              <a:ext cx="156232" cy="156232"/>
            </a:xfrm>
            <a:prstGeom prst="rect">
              <a:avLst/>
            </a:prstGeom>
          </p:spPr>
        </p:pic>
        <p:pic>
          <p:nvPicPr>
            <p:cNvPr id="76" name="Picture 7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344282"/>
              <a:ext cx="156232" cy="156232"/>
            </a:xfrm>
            <a:prstGeom prst="rect">
              <a:avLst/>
            </a:prstGeom>
          </p:spPr>
        </p:pic>
        <p:pic>
          <p:nvPicPr>
            <p:cNvPr id="77" name="Picture 7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500513"/>
              <a:ext cx="156232" cy="156232"/>
            </a:xfrm>
            <a:prstGeom prst="rect">
              <a:avLst/>
            </a:prstGeom>
          </p:spPr>
        </p:pic>
        <p:pic>
          <p:nvPicPr>
            <p:cNvPr id="78" name="Picture 7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344282"/>
              <a:ext cx="156232" cy="156232"/>
            </a:xfrm>
            <a:prstGeom prst="rect">
              <a:avLst/>
            </a:prstGeom>
          </p:spPr>
        </p:pic>
        <p:pic>
          <p:nvPicPr>
            <p:cNvPr id="79" name="Picture 7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500513"/>
              <a:ext cx="156232" cy="156232"/>
            </a:xfrm>
            <a:prstGeom prst="rect">
              <a:avLst/>
            </a:prstGeom>
          </p:spPr>
        </p:pic>
        <p:pic>
          <p:nvPicPr>
            <p:cNvPr id="80" name="Picture 7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818" y="3344282"/>
              <a:ext cx="156232" cy="156232"/>
            </a:xfrm>
            <a:prstGeom prst="rect">
              <a:avLst/>
            </a:prstGeom>
          </p:spPr>
        </p:pic>
        <p:pic>
          <p:nvPicPr>
            <p:cNvPr id="81" name="Picture 8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5384" y="3344282"/>
              <a:ext cx="156232" cy="156232"/>
            </a:xfrm>
            <a:prstGeom prst="rect">
              <a:avLst/>
            </a:prstGeom>
          </p:spPr>
        </p:pic>
        <p:pic>
          <p:nvPicPr>
            <p:cNvPr id="82" name="Picture 8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344282"/>
              <a:ext cx="156232" cy="156232"/>
            </a:xfrm>
            <a:prstGeom prst="rect">
              <a:avLst/>
            </a:prstGeom>
          </p:spPr>
        </p:pic>
        <p:pic>
          <p:nvPicPr>
            <p:cNvPr id="83" name="Picture 8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500513"/>
              <a:ext cx="156232" cy="156232"/>
            </a:xfrm>
            <a:prstGeom prst="rect">
              <a:avLst/>
            </a:prstGeom>
          </p:spPr>
        </p:pic>
        <p:pic>
          <p:nvPicPr>
            <p:cNvPr id="84" name="Picture 8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344282"/>
              <a:ext cx="156232" cy="156232"/>
            </a:xfrm>
            <a:prstGeom prst="rect">
              <a:avLst/>
            </a:prstGeom>
          </p:spPr>
        </p:pic>
        <p:pic>
          <p:nvPicPr>
            <p:cNvPr id="85" name="Picture 8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500513"/>
              <a:ext cx="156232" cy="156232"/>
            </a:xfrm>
            <a:prstGeom prst="rect">
              <a:avLst/>
            </a:prstGeom>
          </p:spPr>
        </p:pic>
        <p:pic>
          <p:nvPicPr>
            <p:cNvPr id="86" name="Picture 8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656746"/>
              <a:ext cx="156232" cy="15623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5744" y="3656745"/>
              <a:ext cx="318889" cy="26361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2531" y="3920360"/>
              <a:ext cx="318889" cy="263615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63677" y="3516642"/>
              <a:ext cx="362308" cy="31680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788" y="3812977"/>
              <a:ext cx="318889" cy="26361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212323" y="3330957"/>
              <a:ext cx="362308" cy="316807"/>
            </a:xfrm>
            <a:prstGeom prst="rect">
              <a:avLst/>
            </a:prstGeom>
          </p:spPr>
        </p:pic>
        <p:pic>
          <p:nvPicPr>
            <p:cNvPr id="92" name="Picture 9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21" y="3911336"/>
              <a:ext cx="156232" cy="156232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528376" y="3587260"/>
              <a:ext cx="362308" cy="31680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9793" y="3640453"/>
              <a:ext cx="318889" cy="26361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4497" y="3330957"/>
              <a:ext cx="318889" cy="263615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73983" y="3833449"/>
              <a:ext cx="362308" cy="316807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2726" y="3493764"/>
              <a:ext cx="318889" cy="263615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7492833" y="3757379"/>
              <a:ext cx="362308" cy="316807"/>
            </a:xfrm>
            <a:prstGeom prst="rect">
              <a:avLst/>
            </a:prstGeom>
          </p:spPr>
        </p:pic>
      </p:grpSp>
      <p:sp>
        <p:nvSpPr>
          <p:cNvPr id="102" name="TextBox 101"/>
          <p:cNvSpPr txBox="1"/>
          <p:nvPr/>
        </p:nvSpPr>
        <p:spPr>
          <a:xfrm>
            <a:off x="596343" y="4624984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0426" y="3790655"/>
            <a:ext cx="1654842" cy="414190"/>
            <a:chOff x="666284" y="5005919"/>
            <a:chExt cx="3408126" cy="853018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343551" y="5191604"/>
              <a:ext cx="362308" cy="316807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66284" y="5350008"/>
              <a:ext cx="362308" cy="316807"/>
            </a:xfrm>
            <a:prstGeom prst="rect">
              <a:avLst/>
            </a:prstGeom>
          </p:spPr>
        </p:pic>
        <p:pic>
          <p:nvPicPr>
            <p:cNvPr id="107" name="Picture 10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06" y="5019244"/>
              <a:ext cx="156232" cy="156232"/>
            </a:xfrm>
            <a:prstGeom prst="rect">
              <a:avLst/>
            </a:prstGeom>
          </p:spPr>
        </p:pic>
        <p:pic>
          <p:nvPicPr>
            <p:cNvPr id="108" name="Picture 10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06" y="5175475"/>
              <a:ext cx="156232" cy="156232"/>
            </a:xfrm>
            <a:prstGeom prst="rect">
              <a:avLst/>
            </a:prstGeom>
          </p:spPr>
        </p:pic>
        <p:pic>
          <p:nvPicPr>
            <p:cNvPr id="109" name="Picture 10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72" y="5019244"/>
              <a:ext cx="156232" cy="156232"/>
            </a:xfrm>
            <a:prstGeom prst="rect">
              <a:avLst/>
            </a:prstGeom>
          </p:spPr>
        </p:pic>
        <p:pic>
          <p:nvPicPr>
            <p:cNvPr id="110" name="Picture 10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72" y="5175475"/>
              <a:ext cx="156232" cy="156232"/>
            </a:xfrm>
            <a:prstGeom prst="rect">
              <a:avLst/>
            </a:prstGeom>
          </p:spPr>
        </p:pic>
        <p:pic>
          <p:nvPicPr>
            <p:cNvPr id="111" name="Picture 11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71" y="5019244"/>
              <a:ext cx="156232" cy="156232"/>
            </a:xfrm>
            <a:prstGeom prst="rect">
              <a:avLst/>
            </a:prstGeom>
          </p:spPr>
        </p:pic>
        <p:pic>
          <p:nvPicPr>
            <p:cNvPr id="112" name="Picture 11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71" y="5175475"/>
              <a:ext cx="156232" cy="156232"/>
            </a:xfrm>
            <a:prstGeom prst="rect">
              <a:avLst/>
            </a:prstGeom>
          </p:spPr>
        </p:pic>
        <p:pic>
          <p:nvPicPr>
            <p:cNvPr id="113" name="Picture 11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237" y="5019244"/>
              <a:ext cx="156232" cy="156232"/>
            </a:xfrm>
            <a:prstGeom prst="rect">
              <a:avLst/>
            </a:prstGeom>
          </p:spPr>
        </p:pic>
        <p:pic>
          <p:nvPicPr>
            <p:cNvPr id="114" name="Picture 11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237" y="5175475"/>
              <a:ext cx="156232" cy="156232"/>
            </a:xfrm>
            <a:prstGeom prst="rect">
              <a:avLst/>
            </a:prstGeom>
          </p:spPr>
        </p:pic>
        <p:pic>
          <p:nvPicPr>
            <p:cNvPr id="115" name="Picture 11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139" y="5019244"/>
              <a:ext cx="156232" cy="156232"/>
            </a:xfrm>
            <a:prstGeom prst="rect">
              <a:avLst/>
            </a:prstGeom>
          </p:spPr>
        </p:pic>
        <p:pic>
          <p:nvPicPr>
            <p:cNvPr id="116" name="Picture 11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705" y="5019244"/>
              <a:ext cx="156232" cy="156232"/>
            </a:xfrm>
            <a:prstGeom prst="rect">
              <a:avLst/>
            </a:prstGeom>
          </p:spPr>
        </p:pic>
        <p:pic>
          <p:nvPicPr>
            <p:cNvPr id="117" name="Picture 11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604" y="5019244"/>
              <a:ext cx="156232" cy="156232"/>
            </a:xfrm>
            <a:prstGeom prst="rect">
              <a:avLst/>
            </a:prstGeom>
          </p:spPr>
        </p:pic>
        <p:pic>
          <p:nvPicPr>
            <p:cNvPr id="118" name="Picture 11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70" y="5019244"/>
              <a:ext cx="156232" cy="156232"/>
            </a:xfrm>
            <a:prstGeom prst="rect">
              <a:avLst/>
            </a:prstGeom>
          </p:spPr>
        </p:pic>
        <p:pic>
          <p:nvPicPr>
            <p:cNvPr id="119" name="Picture 11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97" y="5019244"/>
              <a:ext cx="156232" cy="156232"/>
            </a:xfrm>
            <a:prstGeom prst="rect">
              <a:avLst/>
            </a:prstGeom>
          </p:spPr>
        </p:pic>
        <p:pic>
          <p:nvPicPr>
            <p:cNvPr id="120" name="Picture 11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97" y="5175475"/>
              <a:ext cx="156232" cy="156232"/>
            </a:xfrm>
            <a:prstGeom prst="rect">
              <a:avLst/>
            </a:prstGeom>
          </p:spPr>
        </p:pic>
        <p:pic>
          <p:nvPicPr>
            <p:cNvPr id="121" name="Picture 12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063" y="5019244"/>
              <a:ext cx="156232" cy="156232"/>
            </a:xfrm>
            <a:prstGeom prst="rect">
              <a:avLst/>
            </a:prstGeom>
          </p:spPr>
        </p:pic>
        <p:pic>
          <p:nvPicPr>
            <p:cNvPr id="123" name="Picture 12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063" y="5175475"/>
              <a:ext cx="156232" cy="156232"/>
            </a:xfrm>
            <a:prstGeom prst="rect">
              <a:avLst/>
            </a:prstGeom>
          </p:spPr>
        </p:pic>
        <p:pic>
          <p:nvPicPr>
            <p:cNvPr id="130" name="Picture 12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62" y="5019244"/>
              <a:ext cx="156232" cy="156232"/>
            </a:xfrm>
            <a:prstGeom prst="rect">
              <a:avLst/>
            </a:prstGeom>
          </p:spPr>
        </p:pic>
        <p:pic>
          <p:nvPicPr>
            <p:cNvPr id="131" name="Picture 13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62" y="5175475"/>
              <a:ext cx="156232" cy="156232"/>
            </a:xfrm>
            <a:prstGeom prst="rect">
              <a:avLst/>
            </a:prstGeom>
          </p:spPr>
        </p:pic>
        <p:pic>
          <p:nvPicPr>
            <p:cNvPr id="132" name="Picture 13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28" y="5019244"/>
              <a:ext cx="156232" cy="156232"/>
            </a:xfrm>
            <a:prstGeom prst="rect">
              <a:avLst/>
            </a:prstGeom>
          </p:spPr>
        </p:pic>
        <p:pic>
          <p:nvPicPr>
            <p:cNvPr id="136" name="Picture 13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28" y="5175475"/>
              <a:ext cx="156232" cy="156232"/>
            </a:xfrm>
            <a:prstGeom prst="rect">
              <a:avLst/>
            </a:prstGeom>
          </p:spPr>
        </p:pic>
        <p:pic>
          <p:nvPicPr>
            <p:cNvPr id="138" name="Picture 13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745" y="5019244"/>
              <a:ext cx="156232" cy="156232"/>
            </a:xfrm>
            <a:prstGeom prst="rect">
              <a:avLst/>
            </a:prstGeom>
          </p:spPr>
        </p:pic>
        <p:pic>
          <p:nvPicPr>
            <p:cNvPr id="140" name="Picture 13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311" y="5019244"/>
              <a:ext cx="156232" cy="156232"/>
            </a:xfrm>
            <a:prstGeom prst="rect">
              <a:avLst/>
            </a:prstGeom>
          </p:spPr>
        </p:pic>
        <p:pic>
          <p:nvPicPr>
            <p:cNvPr id="141" name="Picture 14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210" y="5019244"/>
              <a:ext cx="156232" cy="156232"/>
            </a:xfrm>
            <a:prstGeom prst="rect">
              <a:avLst/>
            </a:prstGeom>
          </p:spPr>
        </p:pic>
        <p:pic>
          <p:nvPicPr>
            <p:cNvPr id="146" name="Picture 14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775" y="5019244"/>
              <a:ext cx="156232" cy="156232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1671" y="5331707"/>
              <a:ext cx="318889" cy="263615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8458" y="5595322"/>
              <a:ext cx="318889" cy="263615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659604" y="5191604"/>
              <a:ext cx="362308" cy="316807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40715" y="5487939"/>
              <a:ext cx="318889" cy="263615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008250" y="5005919"/>
              <a:ext cx="362308" cy="316807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324303" y="5262222"/>
              <a:ext cx="362308" cy="316807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5720" y="5315415"/>
              <a:ext cx="318889" cy="263615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10424" y="5005919"/>
              <a:ext cx="318889" cy="263615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669910" y="5508411"/>
              <a:ext cx="362308" cy="316807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8653" y="5168726"/>
              <a:ext cx="318889" cy="263615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80673" y="5477510"/>
              <a:ext cx="793737" cy="333321"/>
            </a:xfrm>
            <a:prstGeom prst="rect">
              <a:avLst/>
            </a:prstGeom>
          </p:spPr>
        </p:pic>
      </p:grpSp>
      <p:sp>
        <p:nvSpPr>
          <p:cNvPr id="165" name="TextBox 164"/>
          <p:cNvSpPr txBox="1"/>
          <p:nvPr/>
        </p:nvSpPr>
        <p:spPr>
          <a:xfrm>
            <a:off x="4800416" y="4676551"/>
            <a:ext cx="37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03432" y="3780953"/>
            <a:ext cx="1737363" cy="536994"/>
            <a:chOff x="4895279" y="5054352"/>
            <a:chExt cx="3471746" cy="1073066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55141" y="5054352"/>
              <a:ext cx="511884" cy="423158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547624" y="5243171"/>
              <a:ext cx="362308" cy="316807"/>
            </a:xfrm>
            <a:prstGeom prst="rect">
              <a:avLst/>
            </a:prstGeom>
          </p:spPr>
        </p:pic>
        <p:pic>
          <p:nvPicPr>
            <p:cNvPr id="170" name="Picture 16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5070811"/>
              <a:ext cx="156232" cy="156232"/>
            </a:xfrm>
            <a:prstGeom prst="rect">
              <a:avLst/>
            </a:prstGeom>
          </p:spPr>
        </p:pic>
        <p:pic>
          <p:nvPicPr>
            <p:cNvPr id="171" name="Picture 17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5227042"/>
              <a:ext cx="156232" cy="156232"/>
            </a:xfrm>
            <a:prstGeom prst="rect">
              <a:avLst/>
            </a:prstGeom>
          </p:spPr>
        </p:pic>
        <p:pic>
          <p:nvPicPr>
            <p:cNvPr id="172" name="Picture 17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5070811"/>
              <a:ext cx="156232" cy="156232"/>
            </a:xfrm>
            <a:prstGeom prst="rect">
              <a:avLst/>
            </a:prstGeom>
          </p:spPr>
        </p:pic>
        <p:pic>
          <p:nvPicPr>
            <p:cNvPr id="173" name="Picture 17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5227042"/>
              <a:ext cx="156232" cy="156232"/>
            </a:xfrm>
            <a:prstGeom prst="rect">
              <a:avLst/>
            </a:prstGeom>
          </p:spPr>
        </p:pic>
        <p:pic>
          <p:nvPicPr>
            <p:cNvPr id="174" name="Picture 17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5070811"/>
              <a:ext cx="156232" cy="156232"/>
            </a:xfrm>
            <a:prstGeom prst="rect">
              <a:avLst/>
            </a:prstGeom>
          </p:spPr>
        </p:pic>
        <p:pic>
          <p:nvPicPr>
            <p:cNvPr id="175" name="Picture 17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5227042"/>
              <a:ext cx="156232" cy="156232"/>
            </a:xfrm>
            <a:prstGeom prst="rect">
              <a:avLst/>
            </a:prstGeom>
          </p:spPr>
        </p:pic>
        <p:pic>
          <p:nvPicPr>
            <p:cNvPr id="176" name="Picture 17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5070811"/>
              <a:ext cx="156232" cy="156232"/>
            </a:xfrm>
            <a:prstGeom prst="rect">
              <a:avLst/>
            </a:prstGeom>
          </p:spPr>
        </p:pic>
        <p:pic>
          <p:nvPicPr>
            <p:cNvPr id="177" name="Picture 17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5227042"/>
              <a:ext cx="156232" cy="156232"/>
            </a:xfrm>
            <a:prstGeom prst="rect">
              <a:avLst/>
            </a:prstGeom>
          </p:spPr>
        </p:pic>
        <p:pic>
          <p:nvPicPr>
            <p:cNvPr id="178" name="Picture 17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12" y="5070811"/>
              <a:ext cx="156232" cy="156232"/>
            </a:xfrm>
            <a:prstGeom prst="rect">
              <a:avLst/>
            </a:prstGeom>
          </p:spPr>
        </p:pic>
        <p:pic>
          <p:nvPicPr>
            <p:cNvPr id="179" name="Picture 17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78" y="5070811"/>
              <a:ext cx="156232" cy="156232"/>
            </a:xfrm>
            <a:prstGeom prst="rect">
              <a:avLst/>
            </a:prstGeom>
          </p:spPr>
        </p:pic>
        <p:pic>
          <p:nvPicPr>
            <p:cNvPr id="180" name="Picture 17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77" y="5070811"/>
              <a:ext cx="156232" cy="156232"/>
            </a:xfrm>
            <a:prstGeom prst="rect">
              <a:avLst/>
            </a:prstGeom>
          </p:spPr>
        </p:pic>
        <p:pic>
          <p:nvPicPr>
            <p:cNvPr id="181" name="Picture 18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43" y="5070811"/>
              <a:ext cx="156232" cy="156232"/>
            </a:xfrm>
            <a:prstGeom prst="rect">
              <a:avLst/>
            </a:prstGeom>
          </p:spPr>
        </p:pic>
        <p:pic>
          <p:nvPicPr>
            <p:cNvPr id="182" name="Picture 18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5070811"/>
              <a:ext cx="156232" cy="156232"/>
            </a:xfrm>
            <a:prstGeom prst="rect">
              <a:avLst/>
            </a:prstGeom>
          </p:spPr>
        </p:pic>
        <p:pic>
          <p:nvPicPr>
            <p:cNvPr id="184" name="Picture 18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5070811"/>
              <a:ext cx="156232" cy="156232"/>
            </a:xfrm>
            <a:prstGeom prst="rect">
              <a:avLst/>
            </a:prstGeom>
          </p:spPr>
        </p:pic>
        <p:pic>
          <p:nvPicPr>
            <p:cNvPr id="186" name="Picture 18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5070811"/>
              <a:ext cx="156232" cy="156232"/>
            </a:xfrm>
            <a:prstGeom prst="rect">
              <a:avLst/>
            </a:prstGeom>
          </p:spPr>
        </p:pic>
        <p:pic>
          <p:nvPicPr>
            <p:cNvPr id="188" name="Picture 18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5070811"/>
              <a:ext cx="156232" cy="156232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5744" y="5383274"/>
              <a:ext cx="318889" cy="263615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2531" y="5646889"/>
              <a:ext cx="318889" cy="263615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63677" y="5243171"/>
              <a:ext cx="362308" cy="316807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788" y="5539506"/>
              <a:ext cx="318889" cy="263615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212323" y="5057486"/>
              <a:ext cx="362308" cy="316807"/>
            </a:xfrm>
            <a:prstGeom prst="rect">
              <a:avLst/>
            </a:prstGeom>
          </p:spPr>
        </p:pic>
        <p:pic>
          <p:nvPicPr>
            <p:cNvPr id="202" name="Picture 20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21" y="5637865"/>
              <a:ext cx="156232" cy="156232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528376" y="5313789"/>
              <a:ext cx="362308" cy="316807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9793" y="5366982"/>
              <a:ext cx="318889" cy="263615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4497" y="5057486"/>
              <a:ext cx="318889" cy="263615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73983" y="5559978"/>
              <a:ext cx="362308" cy="316807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2726" y="5220293"/>
              <a:ext cx="318889" cy="263615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7492833" y="5483908"/>
              <a:ext cx="362308" cy="316807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73288" y="5794097"/>
              <a:ext cx="793737" cy="333321"/>
            </a:xfrm>
            <a:prstGeom prst="rect">
              <a:avLst/>
            </a:prstGeom>
          </p:spPr>
        </p:pic>
      </p:grp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856358" y="3274449"/>
            <a:ext cx="166873" cy="145916"/>
          </a:xfrm>
          <a:prstGeom prst="rect">
            <a:avLst/>
          </a:prstGeom>
        </p:spPr>
      </p:pic>
      <p:pic>
        <p:nvPicPr>
          <p:cNvPr id="194" name="Picture 193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14" y="3289946"/>
            <a:ext cx="71958" cy="71958"/>
          </a:xfrm>
          <a:prstGeom prst="rect">
            <a:avLst/>
          </a:prstGeom>
        </p:spPr>
      </p:pic>
      <p:pic>
        <p:nvPicPr>
          <p:cNvPr id="196" name="Picture 195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59" y="3289946"/>
            <a:ext cx="71958" cy="71958"/>
          </a:xfrm>
          <a:prstGeom prst="rect">
            <a:avLst/>
          </a:prstGeom>
        </p:spPr>
      </p:pic>
      <p:pic>
        <p:nvPicPr>
          <p:cNvPr id="205" name="Picture 204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87" y="3294119"/>
            <a:ext cx="71958" cy="71958"/>
          </a:xfrm>
          <a:prstGeom prst="rect">
            <a:avLst/>
          </a:prstGeom>
        </p:spPr>
      </p:pic>
      <p:pic>
        <p:nvPicPr>
          <p:cNvPr id="212" name="Picture 211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32" y="3294119"/>
            <a:ext cx="71958" cy="71958"/>
          </a:xfrm>
          <a:prstGeom prst="rect">
            <a:avLst/>
          </a:prstGeom>
        </p:spPr>
      </p:pic>
      <p:pic>
        <p:nvPicPr>
          <p:cNvPr id="223" name="Picture 222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91" y="3294119"/>
            <a:ext cx="71958" cy="71958"/>
          </a:xfrm>
          <a:prstGeom prst="rect">
            <a:avLst/>
          </a:prstGeom>
        </p:spPr>
      </p:pic>
      <p:pic>
        <p:nvPicPr>
          <p:cNvPr id="224" name="Picture 223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36" y="3294119"/>
            <a:ext cx="71958" cy="71958"/>
          </a:xfrm>
          <a:prstGeom prst="rect">
            <a:avLst/>
          </a:prstGeom>
        </p:spPr>
      </p:pic>
      <p:pic>
        <p:nvPicPr>
          <p:cNvPr id="225" name="Picture 224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68" y="3294119"/>
            <a:ext cx="71958" cy="71958"/>
          </a:xfrm>
          <a:prstGeom prst="rect">
            <a:avLst/>
          </a:prstGeom>
        </p:spPr>
      </p:pic>
      <p:pic>
        <p:nvPicPr>
          <p:cNvPr id="227" name="Picture 226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14" y="3294119"/>
            <a:ext cx="71958" cy="71958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7014" y="3361904"/>
            <a:ext cx="146875" cy="12141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307572" y="3294119"/>
            <a:ext cx="166873" cy="145916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474445" y="3287982"/>
            <a:ext cx="166873" cy="145916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3622" y="3287982"/>
            <a:ext cx="146875" cy="121417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159328" y="3939438"/>
            <a:ext cx="175921" cy="153828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4821093" y="3936719"/>
            <a:ext cx="175921" cy="153828"/>
          </a:xfrm>
          <a:prstGeom prst="rect">
            <a:avLst/>
          </a:prstGeom>
        </p:spPr>
      </p:pic>
      <p:pic>
        <p:nvPicPr>
          <p:cNvPr id="304" name="Picture 303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77" y="3855747"/>
            <a:ext cx="75860" cy="75860"/>
          </a:xfrm>
          <a:prstGeom prst="rect">
            <a:avLst/>
          </a:prstGeom>
        </p:spPr>
      </p:pic>
      <p:pic>
        <p:nvPicPr>
          <p:cNvPr id="306" name="Picture 305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58" y="3855747"/>
            <a:ext cx="75860" cy="75860"/>
          </a:xfrm>
          <a:prstGeom prst="rect">
            <a:avLst/>
          </a:prstGeom>
        </p:spPr>
      </p:pic>
      <p:pic>
        <p:nvPicPr>
          <p:cNvPr id="309" name="Picture 308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59" y="3855747"/>
            <a:ext cx="75860" cy="75860"/>
          </a:xfrm>
          <a:prstGeom prst="rect">
            <a:avLst/>
          </a:prstGeom>
        </p:spPr>
      </p:pic>
      <p:pic>
        <p:nvPicPr>
          <p:cNvPr id="311" name="Picture 310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40" y="3855747"/>
            <a:ext cx="75860" cy="75860"/>
          </a:xfrm>
          <a:prstGeom prst="rect">
            <a:avLst/>
          </a:prstGeom>
        </p:spPr>
      </p:pic>
      <p:pic>
        <p:nvPicPr>
          <p:cNvPr id="315" name="Picture 314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08" y="3855747"/>
            <a:ext cx="75860" cy="75860"/>
          </a:xfrm>
          <a:prstGeom prst="rect">
            <a:avLst/>
          </a:prstGeom>
        </p:spPr>
      </p:pic>
      <p:pic>
        <p:nvPicPr>
          <p:cNvPr id="316" name="Picture 315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89" y="3855747"/>
            <a:ext cx="75860" cy="75860"/>
          </a:xfrm>
          <a:prstGeom prst="rect">
            <a:avLst/>
          </a:prstGeom>
        </p:spPr>
      </p:pic>
      <p:pic>
        <p:nvPicPr>
          <p:cNvPr id="318" name="Picture 317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90" y="3855747"/>
            <a:ext cx="75860" cy="75860"/>
          </a:xfrm>
          <a:prstGeom prst="rect">
            <a:avLst/>
          </a:prstGeom>
        </p:spPr>
      </p:pic>
      <p:pic>
        <p:nvPicPr>
          <p:cNvPr id="321" name="Picture 320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71" y="3855747"/>
            <a:ext cx="75860" cy="75860"/>
          </a:xfrm>
          <a:prstGeom prst="rect">
            <a:avLst/>
          </a:prstGeom>
        </p:spPr>
      </p:pic>
      <p:pic>
        <p:nvPicPr>
          <p:cNvPr id="323" name="Picture 322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17" y="3855747"/>
            <a:ext cx="75860" cy="75860"/>
          </a:xfrm>
          <a:prstGeom prst="rect">
            <a:avLst/>
          </a:prstGeom>
        </p:spPr>
      </p:pic>
      <p:pic>
        <p:nvPicPr>
          <p:cNvPr id="325" name="Picture 324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98" y="3855747"/>
            <a:ext cx="75860" cy="75860"/>
          </a:xfrm>
          <a:prstGeom prst="rect">
            <a:avLst/>
          </a:prstGeom>
        </p:spPr>
      </p:pic>
      <p:pic>
        <p:nvPicPr>
          <p:cNvPr id="327" name="Picture 326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99" y="3855747"/>
            <a:ext cx="75860" cy="75860"/>
          </a:xfrm>
          <a:prstGeom prst="rect">
            <a:avLst/>
          </a:prstGeom>
        </p:spPr>
      </p:pic>
      <p:pic>
        <p:nvPicPr>
          <p:cNvPr id="329" name="Picture 328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80" y="3855747"/>
            <a:ext cx="75860" cy="75860"/>
          </a:xfrm>
          <a:prstGeom prst="rect">
            <a:avLst/>
          </a:prstGeom>
        </p:spPr>
      </p:pic>
      <p:pic>
        <p:nvPicPr>
          <p:cNvPr id="331" name="Picture 330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76" y="3855747"/>
            <a:ext cx="75860" cy="75860"/>
          </a:xfrm>
          <a:prstGeom prst="rect">
            <a:avLst/>
          </a:prstGeom>
        </p:spPr>
      </p:pic>
      <p:pic>
        <p:nvPicPr>
          <p:cNvPr id="332" name="Picture 331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56" y="3855747"/>
            <a:ext cx="75860" cy="75860"/>
          </a:xfrm>
          <a:prstGeom prst="rect">
            <a:avLst/>
          </a:prstGeom>
        </p:spPr>
      </p:pic>
      <p:pic>
        <p:nvPicPr>
          <p:cNvPr id="333" name="Picture 332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57" y="3855747"/>
            <a:ext cx="75860" cy="75860"/>
          </a:xfrm>
          <a:prstGeom prst="rect">
            <a:avLst/>
          </a:prstGeom>
        </p:spPr>
      </p:pic>
      <p:pic>
        <p:nvPicPr>
          <p:cNvPr id="334" name="Picture 333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8" y="3855747"/>
            <a:ext cx="75860" cy="75860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78759" y="3943929"/>
            <a:ext cx="154839" cy="128000"/>
          </a:xfrm>
          <a:prstGeom prst="rect">
            <a:avLst/>
          </a:prstGeom>
        </p:spPr>
      </p:pic>
      <p:pic>
        <p:nvPicPr>
          <p:cNvPr id="337" name="Picture 336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312790" y="3939438"/>
            <a:ext cx="175921" cy="153828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5482078" y="3849277"/>
            <a:ext cx="175921" cy="153828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8801" y="3849277"/>
            <a:ext cx="154839" cy="128000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37776" y="3928329"/>
            <a:ext cx="154839" cy="128000"/>
          </a:xfrm>
          <a:prstGeom prst="rect">
            <a:avLst/>
          </a:prstGeom>
        </p:spPr>
      </p:pic>
      <p:grpSp>
        <p:nvGrpSpPr>
          <p:cNvPr id="380" name="Group 379"/>
          <p:cNvGrpSpPr/>
          <p:nvPr/>
        </p:nvGrpSpPr>
        <p:grpSpPr>
          <a:xfrm>
            <a:off x="669832" y="4994316"/>
            <a:ext cx="1587839" cy="561294"/>
            <a:chOff x="226490" y="3217754"/>
            <a:chExt cx="8700948" cy="3075743"/>
          </a:xfrm>
        </p:grpSpPr>
        <p:pic>
          <p:nvPicPr>
            <p:cNvPr id="381" name="Picture 380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7243" y="4361361"/>
              <a:ext cx="1291934" cy="1067999"/>
            </a:xfrm>
            <a:prstGeom prst="rect">
              <a:avLst/>
            </a:prstGeom>
          </p:spPr>
        </p:pic>
        <p:pic>
          <p:nvPicPr>
            <p:cNvPr id="382" name="Picture 38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935829" y="3686400"/>
              <a:ext cx="914422" cy="799583"/>
            </a:xfrm>
            <a:prstGeom prst="rect">
              <a:avLst/>
            </a:prstGeom>
          </p:spPr>
        </p:pic>
        <p:pic>
          <p:nvPicPr>
            <p:cNvPr id="383" name="Picture 38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26490" y="4086192"/>
              <a:ext cx="914422" cy="799583"/>
            </a:xfrm>
            <a:prstGeom prst="rect">
              <a:avLst/>
            </a:prstGeom>
          </p:spPr>
        </p:pic>
        <p:pic>
          <p:nvPicPr>
            <p:cNvPr id="384" name="Picture 38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251384"/>
              <a:ext cx="394310" cy="394310"/>
            </a:xfrm>
            <a:prstGeom prst="rect">
              <a:avLst/>
            </a:prstGeom>
          </p:spPr>
        </p:pic>
        <p:pic>
          <p:nvPicPr>
            <p:cNvPr id="385" name="Picture 38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645694"/>
              <a:ext cx="394310" cy="394310"/>
            </a:xfrm>
            <a:prstGeom prst="rect">
              <a:avLst/>
            </a:prstGeom>
          </p:spPr>
        </p:pic>
        <p:pic>
          <p:nvPicPr>
            <p:cNvPr id="386" name="Picture 38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251384"/>
              <a:ext cx="394310" cy="394310"/>
            </a:xfrm>
            <a:prstGeom prst="rect">
              <a:avLst/>
            </a:prstGeom>
          </p:spPr>
        </p:pic>
        <p:pic>
          <p:nvPicPr>
            <p:cNvPr id="387" name="Picture 38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645694"/>
              <a:ext cx="394310" cy="394310"/>
            </a:xfrm>
            <a:prstGeom prst="rect">
              <a:avLst/>
            </a:prstGeom>
          </p:spPr>
        </p:pic>
        <p:pic>
          <p:nvPicPr>
            <p:cNvPr id="388" name="Picture 38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251384"/>
              <a:ext cx="394310" cy="394310"/>
            </a:xfrm>
            <a:prstGeom prst="rect">
              <a:avLst/>
            </a:prstGeom>
          </p:spPr>
        </p:pic>
        <p:pic>
          <p:nvPicPr>
            <p:cNvPr id="389" name="Picture 38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645694"/>
              <a:ext cx="394310" cy="394310"/>
            </a:xfrm>
            <a:prstGeom prst="rect">
              <a:avLst/>
            </a:prstGeom>
          </p:spPr>
        </p:pic>
        <p:pic>
          <p:nvPicPr>
            <p:cNvPr id="390" name="Picture 38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251384"/>
              <a:ext cx="394310" cy="394310"/>
            </a:xfrm>
            <a:prstGeom prst="rect">
              <a:avLst/>
            </a:prstGeom>
          </p:spPr>
        </p:pic>
        <p:pic>
          <p:nvPicPr>
            <p:cNvPr id="391" name="Picture 39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645694"/>
              <a:ext cx="394310" cy="394310"/>
            </a:xfrm>
            <a:prstGeom prst="rect">
              <a:avLst/>
            </a:prstGeom>
          </p:spPr>
        </p:pic>
        <p:pic>
          <p:nvPicPr>
            <p:cNvPr id="392" name="Picture 39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650" y="3251384"/>
              <a:ext cx="394310" cy="394310"/>
            </a:xfrm>
            <a:prstGeom prst="rect">
              <a:avLst/>
            </a:prstGeom>
          </p:spPr>
        </p:pic>
        <p:pic>
          <p:nvPicPr>
            <p:cNvPr id="393" name="Picture 39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040" y="3251384"/>
              <a:ext cx="394310" cy="394310"/>
            </a:xfrm>
            <a:prstGeom prst="rect">
              <a:avLst/>
            </a:prstGeom>
          </p:spPr>
        </p:pic>
        <p:pic>
          <p:nvPicPr>
            <p:cNvPr id="394" name="Picture 39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509" y="3251384"/>
              <a:ext cx="394310" cy="394310"/>
            </a:xfrm>
            <a:prstGeom prst="rect">
              <a:avLst/>
            </a:prstGeom>
          </p:spPr>
        </p:pic>
        <p:pic>
          <p:nvPicPr>
            <p:cNvPr id="395" name="Picture 39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99" y="3251384"/>
              <a:ext cx="394310" cy="394310"/>
            </a:xfrm>
            <a:prstGeom prst="rect">
              <a:avLst/>
            </a:prstGeom>
          </p:spPr>
        </p:pic>
        <p:pic>
          <p:nvPicPr>
            <p:cNvPr id="396" name="Picture 39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251384"/>
              <a:ext cx="394310" cy="394310"/>
            </a:xfrm>
            <a:prstGeom prst="rect">
              <a:avLst/>
            </a:prstGeom>
          </p:spPr>
        </p:pic>
        <p:pic>
          <p:nvPicPr>
            <p:cNvPr id="397" name="Picture 39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645694"/>
              <a:ext cx="394310" cy="394310"/>
            </a:xfrm>
            <a:prstGeom prst="rect">
              <a:avLst/>
            </a:prstGeom>
          </p:spPr>
        </p:pic>
        <p:pic>
          <p:nvPicPr>
            <p:cNvPr id="398" name="Picture 39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251384"/>
              <a:ext cx="394310" cy="394310"/>
            </a:xfrm>
            <a:prstGeom prst="rect">
              <a:avLst/>
            </a:prstGeom>
          </p:spPr>
        </p:pic>
        <p:pic>
          <p:nvPicPr>
            <p:cNvPr id="399" name="Picture 39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645694"/>
              <a:ext cx="394310" cy="394310"/>
            </a:xfrm>
            <a:prstGeom prst="rect">
              <a:avLst/>
            </a:prstGeom>
          </p:spPr>
        </p:pic>
        <p:pic>
          <p:nvPicPr>
            <p:cNvPr id="400" name="Picture 39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251384"/>
              <a:ext cx="394310" cy="394310"/>
            </a:xfrm>
            <a:prstGeom prst="rect">
              <a:avLst/>
            </a:prstGeom>
          </p:spPr>
        </p:pic>
        <p:pic>
          <p:nvPicPr>
            <p:cNvPr id="401" name="Picture 40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645694"/>
              <a:ext cx="394310" cy="394310"/>
            </a:xfrm>
            <a:prstGeom prst="rect">
              <a:avLst/>
            </a:prstGeom>
          </p:spPr>
        </p:pic>
        <p:pic>
          <p:nvPicPr>
            <p:cNvPr id="402" name="Picture 40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251384"/>
              <a:ext cx="394310" cy="394310"/>
            </a:xfrm>
            <a:prstGeom prst="rect">
              <a:avLst/>
            </a:prstGeom>
          </p:spPr>
        </p:pic>
        <p:pic>
          <p:nvPicPr>
            <p:cNvPr id="403" name="Picture 40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645694"/>
              <a:ext cx="394310" cy="394310"/>
            </a:xfrm>
            <a:prstGeom prst="rect">
              <a:avLst/>
            </a:prstGeom>
          </p:spPr>
        </p:pic>
        <p:pic>
          <p:nvPicPr>
            <p:cNvPr id="404" name="Picture 40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841" y="3251384"/>
              <a:ext cx="394310" cy="394310"/>
            </a:xfrm>
            <a:prstGeom prst="rect">
              <a:avLst/>
            </a:prstGeom>
          </p:spPr>
        </p:pic>
        <p:pic>
          <p:nvPicPr>
            <p:cNvPr id="405" name="Picture 40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231" y="3251384"/>
              <a:ext cx="394310" cy="394310"/>
            </a:xfrm>
            <a:prstGeom prst="rect">
              <a:avLst/>
            </a:prstGeom>
          </p:spPr>
        </p:pic>
        <p:pic>
          <p:nvPicPr>
            <p:cNvPr id="406" name="Picture 40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251384"/>
              <a:ext cx="394310" cy="394310"/>
            </a:xfrm>
            <a:prstGeom prst="rect">
              <a:avLst/>
            </a:prstGeom>
          </p:spPr>
        </p:pic>
        <p:pic>
          <p:nvPicPr>
            <p:cNvPr id="407" name="Picture 40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645694"/>
              <a:ext cx="394310" cy="394310"/>
            </a:xfrm>
            <a:prstGeom prst="rect">
              <a:avLst/>
            </a:prstGeom>
          </p:spPr>
        </p:pic>
        <p:pic>
          <p:nvPicPr>
            <p:cNvPr id="408" name="Picture 40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251384"/>
              <a:ext cx="394310" cy="394310"/>
            </a:xfrm>
            <a:prstGeom prst="rect">
              <a:avLst/>
            </a:prstGeom>
          </p:spPr>
        </p:pic>
        <p:pic>
          <p:nvPicPr>
            <p:cNvPr id="409" name="Picture 40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645694"/>
              <a:ext cx="394310" cy="394310"/>
            </a:xfrm>
            <a:prstGeom prst="rect">
              <a:avLst/>
            </a:prstGeom>
          </p:spPr>
        </p:pic>
        <p:pic>
          <p:nvPicPr>
            <p:cNvPr id="410" name="Picture 40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4040005"/>
              <a:ext cx="394310" cy="394310"/>
            </a:xfrm>
            <a:prstGeom prst="rect">
              <a:avLst/>
            </a:prstGeom>
          </p:spPr>
        </p:pic>
        <p:pic>
          <p:nvPicPr>
            <p:cNvPr id="411" name="Picture 410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7250" y="4040004"/>
              <a:ext cx="804837" cy="665332"/>
            </a:xfrm>
            <a:prstGeom prst="rect">
              <a:avLst/>
            </a:prstGeom>
          </p:spPr>
        </p:pic>
        <p:pic>
          <p:nvPicPr>
            <p:cNvPr id="412" name="Picture 411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9141" y="4705336"/>
              <a:ext cx="804837" cy="665332"/>
            </a:xfrm>
            <a:prstGeom prst="rect">
              <a:avLst/>
            </a:prstGeom>
          </p:spPr>
        </p:pic>
        <p:pic>
          <p:nvPicPr>
            <p:cNvPr id="413" name="Picture 41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33509" y="3686400"/>
              <a:ext cx="914422" cy="799583"/>
            </a:xfrm>
            <a:prstGeom prst="rect">
              <a:avLst/>
            </a:prstGeom>
          </p:spPr>
        </p:pic>
        <p:pic>
          <p:nvPicPr>
            <p:cNvPr id="414" name="Picture 41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28672" y="4434315"/>
              <a:ext cx="804837" cy="665332"/>
            </a:xfrm>
            <a:prstGeom prst="rect">
              <a:avLst/>
            </a:prstGeom>
          </p:spPr>
        </p:pic>
        <p:pic>
          <p:nvPicPr>
            <p:cNvPr id="415" name="Picture 41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3613449" y="3217754"/>
              <a:ext cx="914422" cy="799583"/>
            </a:xfrm>
            <a:prstGeom prst="rect">
              <a:avLst/>
            </a:prstGeom>
          </p:spPr>
        </p:pic>
        <p:pic>
          <p:nvPicPr>
            <p:cNvPr id="416" name="Picture 41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190" y="4682561"/>
              <a:ext cx="394310" cy="394310"/>
            </a:xfrm>
            <a:prstGeom prst="rect">
              <a:avLst/>
            </a:prstGeom>
          </p:spPr>
        </p:pic>
        <p:pic>
          <p:nvPicPr>
            <p:cNvPr id="417" name="Picture 41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411129" y="3864633"/>
              <a:ext cx="914422" cy="799583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2302" y="3998884"/>
              <a:ext cx="804837" cy="665332"/>
            </a:xfrm>
            <a:prstGeom prst="rect">
              <a:avLst/>
            </a:prstGeom>
          </p:spPr>
        </p:pic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57256" y="4828625"/>
              <a:ext cx="1291934" cy="1067999"/>
            </a:xfrm>
            <a:prstGeom prst="rect">
              <a:avLst/>
            </a:prstGeom>
          </p:spPr>
        </p:pic>
        <p:pic>
          <p:nvPicPr>
            <p:cNvPr id="420" name="Picture 419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6100" y="3217754"/>
              <a:ext cx="804837" cy="665332"/>
            </a:xfrm>
            <a:prstGeom prst="rect">
              <a:avLst/>
            </a:prstGeom>
          </p:spPr>
        </p:pic>
        <p:pic>
          <p:nvPicPr>
            <p:cNvPr id="421" name="Picture 42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635489" y="5159436"/>
              <a:ext cx="914422" cy="799583"/>
            </a:xfrm>
            <a:prstGeom prst="rect">
              <a:avLst/>
            </a:prstGeom>
          </p:spPr>
        </p:pic>
        <p:pic>
          <p:nvPicPr>
            <p:cNvPr id="422" name="Picture 42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59519" y="4485983"/>
              <a:ext cx="914422" cy="799583"/>
            </a:xfrm>
            <a:prstGeom prst="rect">
              <a:avLst/>
            </a:prstGeom>
          </p:spPr>
        </p:pic>
        <p:pic>
          <p:nvPicPr>
            <p:cNvPr id="423" name="Picture 42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21703" y="3628659"/>
              <a:ext cx="804837" cy="665332"/>
            </a:xfrm>
            <a:prstGeom prst="rect">
              <a:avLst/>
            </a:prstGeom>
          </p:spPr>
        </p:pic>
        <p:pic>
          <p:nvPicPr>
            <p:cNvPr id="424" name="Picture 42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845300" y="4293991"/>
              <a:ext cx="914422" cy="799583"/>
            </a:xfrm>
            <a:prstGeom prst="rect">
              <a:avLst/>
            </a:prstGeom>
          </p:spPr>
        </p:pic>
        <p:pic>
          <p:nvPicPr>
            <p:cNvPr id="425" name="Picture 424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24143" y="5452234"/>
              <a:ext cx="2003295" cy="841263"/>
            </a:xfrm>
            <a:prstGeom prst="rect">
              <a:avLst/>
            </a:prstGeom>
          </p:spPr>
        </p:pic>
      </p:grpSp>
      <p:grpSp>
        <p:nvGrpSpPr>
          <p:cNvPr id="426" name="Group 425"/>
          <p:cNvGrpSpPr/>
          <p:nvPr/>
        </p:nvGrpSpPr>
        <p:grpSpPr>
          <a:xfrm>
            <a:off x="2309954" y="4988974"/>
            <a:ext cx="1708902" cy="516741"/>
            <a:chOff x="4861037" y="3330957"/>
            <a:chExt cx="3441611" cy="1040680"/>
          </a:xfrm>
        </p:grpSpPr>
        <p:pic>
          <p:nvPicPr>
            <p:cNvPr id="427" name="Picture 4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90764" y="3784072"/>
              <a:ext cx="511884" cy="423158"/>
            </a:xfrm>
            <a:prstGeom prst="rect">
              <a:avLst/>
            </a:prstGeom>
          </p:spPr>
        </p:pic>
        <p:pic>
          <p:nvPicPr>
            <p:cNvPr id="428" name="Picture 4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547624" y="3516642"/>
              <a:ext cx="362308" cy="316807"/>
            </a:xfrm>
            <a:prstGeom prst="rect">
              <a:avLst/>
            </a:prstGeom>
          </p:spPr>
        </p:pic>
        <p:pic>
          <p:nvPicPr>
            <p:cNvPr id="429" name="Picture 42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861037" y="3862709"/>
              <a:ext cx="362308" cy="316807"/>
            </a:xfrm>
            <a:prstGeom prst="rect">
              <a:avLst/>
            </a:prstGeom>
          </p:spPr>
        </p:pic>
        <p:pic>
          <p:nvPicPr>
            <p:cNvPr id="430" name="Picture 42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344282"/>
              <a:ext cx="156232" cy="156232"/>
            </a:xfrm>
            <a:prstGeom prst="rect">
              <a:avLst/>
            </a:prstGeom>
          </p:spPr>
        </p:pic>
        <p:pic>
          <p:nvPicPr>
            <p:cNvPr id="431" name="Picture 43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500513"/>
              <a:ext cx="156232" cy="156232"/>
            </a:xfrm>
            <a:prstGeom prst="rect">
              <a:avLst/>
            </a:prstGeom>
          </p:spPr>
        </p:pic>
        <p:pic>
          <p:nvPicPr>
            <p:cNvPr id="432" name="Picture 43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344282"/>
              <a:ext cx="156232" cy="156232"/>
            </a:xfrm>
            <a:prstGeom prst="rect">
              <a:avLst/>
            </a:prstGeom>
          </p:spPr>
        </p:pic>
        <p:pic>
          <p:nvPicPr>
            <p:cNvPr id="433" name="Picture 43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500513"/>
              <a:ext cx="156232" cy="156232"/>
            </a:xfrm>
            <a:prstGeom prst="rect">
              <a:avLst/>
            </a:prstGeom>
          </p:spPr>
        </p:pic>
        <p:pic>
          <p:nvPicPr>
            <p:cNvPr id="434" name="Picture 43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344282"/>
              <a:ext cx="156232" cy="156232"/>
            </a:xfrm>
            <a:prstGeom prst="rect">
              <a:avLst/>
            </a:prstGeom>
          </p:spPr>
        </p:pic>
        <p:pic>
          <p:nvPicPr>
            <p:cNvPr id="435" name="Picture 43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500513"/>
              <a:ext cx="156232" cy="156232"/>
            </a:xfrm>
            <a:prstGeom prst="rect">
              <a:avLst/>
            </a:prstGeom>
          </p:spPr>
        </p:pic>
        <p:pic>
          <p:nvPicPr>
            <p:cNvPr id="436" name="Picture 43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344282"/>
              <a:ext cx="156232" cy="156232"/>
            </a:xfrm>
            <a:prstGeom prst="rect">
              <a:avLst/>
            </a:prstGeom>
          </p:spPr>
        </p:pic>
        <p:pic>
          <p:nvPicPr>
            <p:cNvPr id="437" name="Picture 43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500513"/>
              <a:ext cx="156232" cy="156232"/>
            </a:xfrm>
            <a:prstGeom prst="rect">
              <a:avLst/>
            </a:prstGeom>
          </p:spPr>
        </p:pic>
        <p:pic>
          <p:nvPicPr>
            <p:cNvPr id="438" name="Picture 43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12" y="3344282"/>
              <a:ext cx="156232" cy="156232"/>
            </a:xfrm>
            <a:prstGeom prst="rect">
              <a:avLst/>
            </a:prstGeom>
          </p:spPr>
        </p:pic>
        <p:pic>
          <p:nvPicPr>
            <p:cNvPr id="439" name="Picture 43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78" y="3344282"/>
              <a:ext cx="156232" cy="156232"/>
            </a:xfrm>
            <a:prstGeom prst="rect">
              <a:avLst/>
            </a:prstGeom>
          </p:spPr>
        </p:pic>
        <p:pic>
          <p:nvPicPr>
            <p:cNvPr id="440" name="Picture 43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77" y="3344282"/>
              <a:ext cx="156232" cy="156232"/>
            </a:xfrm>
            <a:prstGeom prst="rect">
              <a:avLst/>
            </a:prstGeom>
          </p:spPr>
        </p:pic>
        <p:pic>
          <p:nvPicPr>
            <p:cNvPr id="441" name="Picture 44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43" y="3344282"/>
              <a:ext cx="156232" cy="156232"/>
            </a:xfrm>
            <a:prstGeom prst="rect">
              <a:avLst/>
            </a:prstGeom>
          </p:spPr>
        </p:pic>
        <p:pic>
          <p:nvPicPr>
            <p:cNvPr id="442" name="Picture 44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344282"/>
              <a:ext cx="156232" cy="156232"/>
            </a:xfrm>
            <a:prstGeom prst="rect">
              <a:avLst/>
            </a:prstGeom>
          </p:spPr>
        </p:pic>
        <p:pic>
          <p:nvPicPr>
            <p:cNvPr id="443" name="Picture 44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500513"/>
              <a:ext cx="156232" cy="156232"/>
            </a:xfrm>
            <a:prstGeom prst="rect">
              <a:avLst/>
            </a:prstGeom>
          </p:spPr>
        </p:pic>
        <p:pic>
          <p:nvPicPr>
            <p:cNvPr id="444" name="Picture 44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344282"/>
              <a:ext cx="156232" cy="156232"/>
            </a:xfrm>
            <a:prstGeom prst="rect">
              <a:avLst/>
            </a:prstGeom>
          </p:spPr>
        </p:pic>
        <p:pic>
          <p:nvPicPr>
            <p:cNvPr id="445" name="Picture 44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500513"/>
              <a:ext cx="156232" cy="156232"/>
            </a:xfrm>
            <a:prstGeom prst="rect">
              <a:avLst/>
            </a:prstGeom>
          </p:spPr>
        </p:pic>
        <p:pic>
          <p:nvPicPr>
            <p:cNvPr id="446" name="Picture 44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344282"/>
              <a:ext cx="156232" cy="156232"/>
            </a:xfrm>
            <a:prstGeom prst="rect">
              <a:avLst/>
            </a:prstGeom>
          </p:spPr>
        </p:pic>
        <p:pic>
          <p:nvPicPr>
            <p:cNvPr id="447" name="Picture 44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500513"/>
              <a:ext cx="156232" cy="156232"/>
            </a:xfrm>
            <a:prstGeom prst="rect">
              <a:avLst/>
            </a:prstGeom>
          </p:spPr>
        </p:pic>
        <p:pic>
          <p:nvPicPr>
            <p:cNvPr id="448" name="Picture 44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344282"/>
              <a:ext cx="156232" cy="156232"/>
            </a:xfrm>
            <a:prstGeom prst="rect">
              <a:avLst/>
            </a:prstGeom>
          </p:spPr>
        </p:pic>
        <p:pic>
          <p:nvPicPr>
            <p:cNvPr id="449" name="Picture 44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500513"/>
              <a:ext cx="156232" cy="156232"/>
            </a:xfrm>
            <a:prstGeom prst="rect">
              <a:avLst/>
            </a:prstGeom>
          </p:spPr>
        </p:pic>
        <p:pic>
          <p:nvPicPr>
            <p:cNvPr id="450" name="Picture 44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818" y="3344282"/>
              <a:ext cx="156232" cy="156232"/>
            </a:xfrm>
            <a:prstGeom prst="rect">
              <a:avLst/>
            </a:prstGeom>
          </p:spPr>
        </p:pic>
        <p:pic>
          <p:nvPicPr>
            <p:cNvPr id="451" name="Picture 45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5384" y="3344282"/>
              <a:ext cx="156232" cy="156232"/>
            </a:xfrm>
            <a:prstGeom prst="rect">
              <a:avLst/>
            </a:prstGeom>
          </p:spPr>
        </p:pic>
        <p:pic>
          <p:nvPicPr>
            <p:cNvPr id="452" name="Picture 45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344282"/>
              <a:ext cx="156232" cy="156232"/>
            </a:xfrm>
            <a:prstGeom prst="rect">
              <a:avLst/>
            </a:prstGeom>
          </p:spPr>
        </p:pic>
        <p:pic>
          <p:nvPicPr>
            <p:cNvPr id="453" name="Picture 45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500513"/>
              <a:ext cx="156232" cy="156232"/>
            </a:xfrm>
            <a:prstGeom prst="rect">
              <a:avLst/>
            </a:prstGeom>
          </p:spPr>
        </p:pic>
        <p:pic>
          <p:nvPicPr>
            <p:cNvPr id="454" name="Picture 45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344282"/>
              <a:ext cx="156232" cy="156232"/>
            </a:xfrm>
            <a:prstGeom prst="rect">
              <a:avLst/>
            </a:prstGeom>
          </p:spPr>
        </p:pic>
        <p:pic>
          <p:nvPicPr>
            <p:cNvPr id="455" name="Picture 45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500513"/>
              <a:ext cx="156232" cy="156232"/>
            </a:xfrm>
            <a:prstGeom prst="rect">
              <a:avLst/>
            </a:prstGeom>
          </p:spPr>
        </p:pic>
        <p:pic>
          <p:nvPicPr>
            <p:cNvPr id="456" name="Picture 45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656746"/>
              <a:ext cx="156232" cy="156232"/>
            </a:xfrm>
            <a:prstGeom prst="rect">
              <a:avLst/>
            </a:prstGeom>
          </p:spPr>
        </p:pic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66423" y="3844406"/>
              <a:ext cx="318890" cy="263615"/>
            </a:xfrm>
            <a:prstGeom prst="rect">
              <a:avLst/>
            </a:prstGeom>
          </p:spPr>
        </p:pic>
        <p:pic>
          <p:nvPicPr>
            <p:cNvPr id="458" name="Picture 45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63211" y="4108022"/>
              <a:ext cx="318890" cy="263615"/>
            </a:xfrm>
            <a:prstGeom prst="rect">
              <a:avLst/>
            </a:prstGeom>
          </p:spPr>
        </p:pic>
        <p:pic>
          <p:nvPicPr>
            <p:cNvPr id="459" name="Picture 45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63677" y="3516642"/>
              <a:ext cx="362308" cy="316807"/>
            </a:xfrm>
            <a:prstGeom prst="rect">
              <a:avLst/>
            </a:prstGeom>
          </p:spPr>
        </p:pic>
        <p:pic>
          <p:nvPicPr>
            <p:cNvPr id="460" name="Picture 45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788" y="3812977"/>
              <a:ext cx="318889" cy="263615"/>
            </a:xfrm>
            <a:prstGeom prst="rect">
              <a:avLst/>
            </a:prstGeom>
          </p:spPr>
        </p:pic>
        <p:pic>
          <p:nvPicPr>
            <p:cNvPr id="461" name="Picture 46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212323" y="3330957"/>
              <a:ext cx="362308" cy="316807"/>
            </a:xfrm>
            <a:prstGeom prst="rect">
              <a:avLst/>
            </a:prstGeom>
          </p:spPr>
        </p:pic>
        <p:pic>
          <p:nvPicPr>
            <p:cNvPr id="462" name="Picture 46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21" y="3911336"/>
              <a:ext cx="156232" cy="156232"/>
            </a:xfrm>
            <a:prstGeom prst="rect">
              <a:avLst/>
            </a:prstGeom>
          </p:spPr>
        </p:pic>
        <p:pic>
          <p:nvPicPr>
            <p:cNvPr id="463" name="Picture 46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528376" y="3587260"/>
              <a:ext cx="362308" cy="316807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9793" y="3640453"/>
              <a:ext cx="318889" cy="263615"/>
            </a:xfrm>
            <a:prstGeom prst="rect">
              <a:avLst/>
            </a:prstGeom>
          </p:spPr>
        </p:pic>
        <p:pic>
          <p:nvPicPr>
            <p:cNvPr id="465" name="Picture 464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4497" y="3330957"/>
              <a:ext cx="318889" cy="263615"/>
            </a:xfrm>
            <a:prstGeom prst="rect">
              <a:avLst/>
            </a:prstGeom>
          </p:spPr>
        </p:pic>
        <p:pic>
          <p:nvPicPr>
            <p:cNvPr id="466" name="Picture 46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73983" y="3833449"/>
              <a:ext cx="362308" cy="316807"/>
            </a:xfrm>
            <a:prstGeom prst="rect">
              <a:avLst/>
            </a:prstGeom>
          </p:spPr>
        </p:pic>
        <p:pic>
          <p:nvPicPr>
            <p:cNvPr id="467" name="Picture 46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2726" y="3493764"/>
              <a:ext cx="318889" cy="263615"/>
            </a:xfrm>
            <a:prstGeom prst="rect">
              <a:avLst/>
            </a:prstGeom>
          </p:spPr>
        </p:pic>
        <p:pic>
          <p:nvPicPr>
            <p:cNvPr id="468" name="Picture 46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7492833" y="3757379"/>
              <a:ext cx="362308" cy="316807"/>
            </a:xfrm>
            <a:prstGeom prst="rect">
              <a:avLst/>
            </a:prstGeom>
          </p:spPr>
        </p:pic>
      </p:grpSp>
      <p:grpSp>
        <p:nvGrpSpPr>
          <p:cNvPr id="469" name="Group 468"/>
          <p:cNvGrpSpPr/>
          <p:nvPr/>
        </p:nvGrpSpPr>
        <p:grpSpPr>
          <a:xfrm>
            <a:off x="643950" y="5555611"/>
            <a:ext cx="1683006" cy="535398"/>
            <a:chOff x="666284" y="5005919"/>
            <a:chExt cx="3466130" cy="1102645"/>
          </a:xfrm>
        </p:grpSpPr>
        <p:pic>
          <p:nvPicPr>
            <p:cNvPr id="470" name="Picture 46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343551" y="5191604"/>
              <a:ext cx="362308" cy="316807"/>
            </a:xfrm>
            <a:prstGeom prst="rect">
              <a:avLst/>
            </a:prstGeom>
          </p:spPr>
        </p:pic>
        <p:pic>
          <p:nvPicPr>
            <p:cNvPr id="471" name="Picture 47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66284" y="5350008"/>
              <a:ext cx="362308" cy="316807"/>
            </a:xfrm>
            <a:prstGeom prst="rect">
              <a:avLst/>
            </a:prstGeom>
          </p:spPr>
        </p:pic>
        <p:pic>
          <p:nvPicPr>
            <p:cNvPr id="472" name="Picture 47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06" y="5019244"/>
              <a:ext cx="156232" cy="156232"/>
            </a:xfrm>
            <a:prstGeom prst="rect">
              <a:avLst/>
            </a:prstGeom>
          </p:spPr>
        </p:pic>
        <p:pic>
          <p:nvPicPr>
            <p:cNvPr id="473" name="Picture 47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06" y="5175475"/>
              <a:ext cx="156232" cy="156232"/>
            </a:xfrm>
            <a:prstGeom prst="rect">
              <a:avLst/>
            </a:prstGeom>
          </p:spPr>
        </p:pic>
        <p:pic>
          <p:nvPicPr>
            <p:cNvPr id="474" name="Picture 47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72" y="5019244"/>
              <a:ext cx="156232" cy="156232"/>
            </a:xfrm>
            <a:prstGeom prst="rect">
              <a:avLst/>
            </a:prstGeom>
          </p:spPr>
        </p:pic>
        <p:pic>
          <p:nvPicPr>
            <p:cNvPr id="475" name="Picture 47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72" y="5175475"/>
              <a:ext cx="156232" cy="156232"/>
            </a:xfrm>
            <a:prstGeom prst="rect">
              <a:avLst/>
            </a:prstGeom>
          </p:spPr>
        </p:pic>
        <p:pic>
          <p:nvPicPr>
            <p:cNvPr id="476" name="Picture 47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71" y="5019244"/>
              <a:ext cx="156232" cy="156232"/>
            </a:xfrm>
            <a:prstGeom prst="rect">
              <a:avLst/>
            </a:prstGeom>
          </p:spPr>
        </p:pic>
        <p:pic>
          <p:nvPicPr>
            <p:cNvPr id="477" name="Picture 47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71" y="5175475"/>
              <a:ext cx="156232" cy="156232"/>
            </a:xfrm>
            <a:prstGeom prst="rect">
              <a:avLst/>
            </a:prstGeom>
          </p:spPr>
        </p:pic>
        <p:pic>
          <p:nvPicPr>
            <p:cNvPr id="478" name="Picture 47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237" y="5019244"/>
              <a:ext cx="156232" cy="156232"/>
            </a:xfrm>
            <a:prstGeom prst="rect">
              <a:avLst/>
            </a:prstGeom>
          </p:spPr>
        </p:pic>
        <p:pic>
          <p:nvPicPr>
            <p:cNvPr id="479" name="Picture 47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237" y="5175475"/>
              <a:ext cx="156232" cy="156232"/>
            </a:xfrm>
            <a:prstGeom prst="rect">
              <a:avLst/>
            </a:prstGeom>
          </p:spPr>
        </p:pic>
        <p:pic>
          <p:nvPicPr>
            <p:cNvPr id="480" name="Picture 47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139" y="5019244"/>
              <a:ext cx="156232" cy="156232"/>
            </a:xfrm>
            <a:prstGeom prst="rect">
              <a:avLst/>
            </a:prstGeom>
          </p:spPr>
        </p:pic>
        <p:pic>
          <p:nvPicPr>
            <p:cNvPr id="481" name="Picture 48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705" y="5019244"/>
              <a:ext cx="156232" cy="156232"/>
            </a:xfrm>
            <a:prstGeom prst="rect">
              <a:avLst/>
            </a:prstGeom>
          </p:spPr>
        </p:pic>
        <p:pic>
          <p:nvPicPr>
            <p:cNvPr id="482" name="Picture 48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604" y="5019244"/>
              <a:ext cx="156232" cy="156232"/>
            </a:xfrm>
            <a:prstGeom prst="rect">
              <a:avLst/>
            </a:prstGeom>
          </p:spPr>
        </p:pic>
        <p:pic>
          <p:nvPicPr>
            <p:cNvPr id="483" name="Picture 48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70" y="5019244"/>
              <a:ext cx="156232" cy="156232"/>
            </a:xfrm>
            <a:prstGeom prst="rect">
              <a:avLst/>
            </a:prstGeom>
          </p:spPr>
        </p:pic>
        <p:pic>
          <p:nvPicPr>
            <p:cNvPr id="484" name="Picture 48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97" y="5019244"/>
              <a:ext cx="156232" cy="156232"/>
            </a:xfrm>
            <a:prstGeom prst="rect">
              <a:avLst/>
            </a:prstGeom>
          </p:spPr>
        </p:pic>
        <p:pic>
          <p:nvPicPr>
            <p:cNvPr id="485" name="Picture 48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97" y="5175475"/>
              <a:ext cx="156232" cy="156232"/>
            </a:xfrm>
            <a:prstGeom prst="rect">
              <a:avLst/>
            </a:prstGeom>
          </p:spPr>
        </p:pic>
        <p:pic>
          <p:nvPicPr>
            <p:cNvPr id="486" name="Picture 48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063" y="5019244"/>
              <a:ext cx="156232" cy="156232"/>
            </a:xfrm>
            <a:prstGeom prst="rect">
              <a:avLst/>
            </a:prstGeom>
          </p:spPr>
        </p:pic>
        <p:pic>
          <p:nvPicPr>
            <p:cNvPr id="487" name="Picture 48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063" y="5175475"/>
              <a:ext cx="156232" cy="156232"/>
            </a:xfrm>
            <a:prstGeom prst="rect">
              <a:avLst/>
            </a:prstGeom>
          </p:spPr>
        </p:pic>
        <p:pic>
          <p:nvPicPr>
            <p:cNvPr id="488" name="Picture 48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62" y="5019244"/>
              <a:ext cx="156232" cy="156232"/>
            </a:xfrm>
            <a:prstGeom prst="rect">
              <a:avLst/>
            </a:prstGeom>
          </p:spPr>
        </p:pic>
        <p:pic>
          <p:nvPicPr>
            <p:cNvPr id="489" name="Picture 48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62" y="5175475"/>
              <a:ext cx="156232" cy="156232"/>
            </a:xfrm>
            <a:prstGeom prst="rect">
              <a:avLst/>
            </a:prstGeom>
          </p:spPr>
        </p:pic>
        <p:pic>
          <p:nvPicPr>
            <p:cNvPr id="490" name="Picture 48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28" y="5019244"/>
              <a:ext cx="156232" cy="156232"/>
            </a:xfrm>
            <a:prstGeom prst="rect">
              <a:avLst/>
            </a:prstGeom>
          </p:spPr>
        </p:pic>
        <p:pic>
          <p:nvPicPr>
            <p:cNvPr id="491" name="Picture 49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28" y="5175475"/>
              <a:ext cx="156232" cy="156232"/>
            </a:xfrm>
            <a:prstGeom prst="rect">
              <a:avLst/>
            </a:prstGeom>
          </p:spPr>
        </p:pic>
        <p:pic>
          <p:nvPicPr>
            <p:cNvPr id="492" name="Picture 49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745" y="5019244"/>
              <a:ext cx="156232" cy="156232"/>
            </a:xfrm>
            <a:prstGeom prst="rect">
              <a:avLst/>
            </a:prstGeom>
          </p:spPr>
        </p:pic>
        <p:pic>
          <p:nvPicPr>
            <p:cNvPr id="493" name="Picture 49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311" y="5019244"/>
              <a:ext cx="156232" cy="156232"/>
            </a:xfrm>
            <a:prstGeom prst="rect">
              <a:avLst/>
            </a:prstGeom>
          </p:spPr>
        </p:pic>
        <p:pic>
          <p:nvPicPr>
            <p:cNvPr id="494" name="Picture 49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210" y="5019244"/>
              <a:ext cx="156232" cy="156232"/>
            </a:xfrm>
            <a:prstGeom prst="rect">
              <a:avLst/>
            </a:prstGeom>
          </p:spPr>
        </p:pic>
        <p:pic>
          <p:nvPicPr>
            <p:cNvPr id="495" name="Picture 49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775" y="5019244"/>
              <a:ext cx="156232" cy="156232"/>
            </a:xfrm>
            <a:prstGeom prst="rect">
              <a:avLst/>
            </a:prstGeom>
          </p:spPr>
        </p:pic>
        <p:pic>
          <p:nvPicPr>
            <p:cNvPr id="496" name="Picture 495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1671" y="5331707"/>
              <a:ext cx="318889" cy="263615"/>
            </a:xfrm>
            <a:prstGeom prst="rect">
              <a:avLst/>
            </a:prstGeom>
          </p:spPr>
        </p:pic>
        <p:pic>
          <p:nvPicPr>
            <p:cNvPr id="497" name="Picture 49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8458" y="5595322"/>
              <a:ext cx="318889" cy="263615"/>
            </a:xfrm>
            <a:prstGeom prst="rect">
              <a:avLst/>
            </a:prstGeom>
          </p:spPr>
        </p:pic>
        <p:pic>
          <p:nvPicPr>
            <p:cNvPr id="498" name="Picture 49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659604" y="5191604"/>
              <a:ext cx="362308" cy="316807"/>
            </a:xfrm>
            <a:prstGeom prst="rect">
              <a:avLst/>
            </a:prstGeom>
          </p:spPr>
        </p:pic>
        <p:pic>
          <p:nvPicPr>
            <p:cNvPr id="499" name="Picture 49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40715" y="5487939"/>
              <a:ext cx="318889" cy="263615"/>
            </a:xfrm>
            <a:prstGeom prst="rect">
              <a:avLst/>
            </a:prstGeom>
          </p:spPr>
        </p:pic>
        <p:pic>
          <p:nvPicPr>
            <p:cNvPr id="500" name="Picture 49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008250" y="5005919"/>
              <a:ext cx="362308" cy="316807"/>
            </a:xfrm>
            <a:prstGeom prst="rect">
              <a:avLst/>
            </a:prstGeom>
          </p:spPr>
        </p:pic>
        <p:pic>
          <p:nvPicPr>
            <p:cNvPr id="501" name="Picture 50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324303" y="5262222"/>
              <a:ext cx="362308" cy="316807"/>
            </a:xfrm>
            <a:prstGeom prst="rect">
              <a:avLst/>
            </a:prstGeom>
          </p:spPr>
        </p:pic>
        <p:pic>
          <p:nvPicPr>
            <p:cNvPr id="502" name="Picture 501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5720" y="5315415"/>
              <a:ext cx="318889" cy="263615"/>
            </a:xfrm>
            <a:prstGeom prst="rect">
              <a:avLst/>
            </a:prstGeom>
          </p:spPr>
        </p:pic>
        <p:pic>
          <p:nvPicPr>
            <p:cNvPr id="503" name="Picture 502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10424" y="5005919"/>
              <a:ext cx="318889" cy="263615"/>
            </a:xfrm>
            <a:prstGeom prst="rect">
              <a:avLst/>
            </a:prstGeom>
          </p:spPr>
        </p:pic>
        <p:pic>
          <p:nvPicPr>
            <p:cNvPr id="504" name="Picture 50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669910" y="5508411"/>
              <a:ext cx="362308" cy="316807"/>
            </a:xfrm>
            <a:prstGeom prst="rect">
              <a:avLst/>
            </a:prstGeom>
          </p:spPr>
        </p:pic>
        <p:pic>
          <p:nvPicPr>
            <p:cNvPr id="505" name="Picture 504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8653" y="5168726"/>
              <a:ext cx="318889" cy="263615"/>
            </a:xfrm>
            <a:prstGeom prst="rect">
              <a:avLst/>
            </a:prstGeom>
          </p:spPr>
        </p:pic>
        <p:pic>
          <p:nvPicPr>
            <p:cNvPr id="506" name="Picture 505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80673" y="5477510"/>
              <a:ext cx="793737" cy="333321"/>
            </a:xfrm>
            <a:prstGeom prst="rect">
              <a:avLst/>
            </a:prstGeom>
          </p:spPr>
        </p:pic>
        <p:pic>
          <p:nvPicPr>
            <p:cNvPr id="507" name="Picture 50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38677" y="5775243"/>
              <a:ext cx="793737" cy="333321"/>
            </a:xfrm>
            <a:prstGeom prst="rect">
              <a:avLst/>
            </a:prstGeom>
          </p:spPr>
        </p:pic>
      </p:grpSp>
      <p:grpSp>
        <p:nvGrpSpPr>
          <p:cNvPr id="508" name="Group 507"/>
          <p:cNvGrpSpPr/>
          <p:nvPr/>
        </p:nvGrpSpPr>
        <p:grpSpPr>
          <a:xfrm>
            <a:off x="2326956" y="5545909"/>
            <a:ext cx="1737363" cy="545100"/>
            <a:chOff x="4895279" y="5054352"/>
            <a:chExt cx="3471746" cy="1089265"/>
          </a:xfrm>
        </p:grpSpPr>
        <p:pic>
          <p:nvPicPr>
            <p:cNvPr id="509" name="Picture 508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55141" y="5054352"/>
              <a:ext cx="511884" cy="423158"/>
            </a:xfrm>
            <a:prstGeom prst="rect">
              <a:avLst/>
            </a:prstGeom>
          </p:spPr>
        </p:pic>
        <p:pic>
          <p:nvPicPr>
            <p:cNvPr id="510" name="Picture 50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547624" y="5243171"/>
              <a:ext cx="362308" cy="316807"/>
            </a:xfrm>
            <a:prstGeom prst="rect">
              <a:avLst/>
            </a:prstGeom>
          </p:spPr>
        </p:pic>
        <p:pic>
          <p:nvPicPr>
            <p:cNvPr id="511" name="Picture 51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5070811"/>
              <a:ext cx="156232" cy="156232"/>
            </a:xfrm>
            <a:prstGeom prst="rect">
              <a:avLst/>
            </a:prstGeom>
          </p:spPr>
        </p:pic>
        <p:pic>
          <p:nvPicPr>
            <p:cNvPr id="512" name="Picture 51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5227042"/>
              <a:ext cx="156232" cy="156232"/>
            </a:xfrm>
            <a:prstGeom prst="rect">
              <a:avLst/>
            </a:prstGeom>
          </p:spPr>
        </p:pic>
        <p:pic>
          <p:nvPicPr>
            <p:cNvPr id="513" name="Picture 51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5070811"/>
              <a:ext cx="156232" cy="156232"/>
            </a:xfrm>
            <a:prstGeom prst="rect">
              <a:avLst/>
            </a:prstGeom>
          </p:spPr>
        </p:pic>
        <p:pic>
          <p:nvPicPr>
            <p:cNvPr id="514" name="Picture 51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5227042"/>
              <a:ext cx="156232" cy="156232"/>
            </a:xfrm>
            <a:prstGeom prst="rect">
              <a:avLst/>
            </a:prstGeom>
          </p:spPr>
        </p:pic>
        <p:pic>
          <p:nvPicPr>
            <p:cNvPr id="515" name="Picture 51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5070811"/>
              <a:ext cx="156232" cy="156232"/>
            </a:xfrm>
            <a:prstGeom prst="rect">
              <a:avLst/>
            </a:prstGeom>
          </p:spPr>
        </p:pic>
        <p:pic>
          <p:nvPicPr>
            <p:cNvPr id="516" name="Picture 51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5227042"/>
              <a:ext cx="156232" cy="156232"/>
            </a:xfrm>
            <a:prstGeom prst="rect">
              <a:avLst/>
            </a:prstGeom>
          </p:spPr>
        </p:pic>
        <p:pic>
          <p:nvPicPr>
            <p:cNvPr id="517" name="Picture 51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5070811"/>
              <a:ext cx="156232" cy="156232"/>
            </a:xfrm>
            <a:prstGeom prst="rect">
              <a:avLst/>
            </a:prstGeom>
          </p:spPr>
        </p:pic>
        <p:pic>
          <p:nvPicPr>
            <p:cNvPr id="518" name="Picture 51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5227042"/>
              <a:ext cx="156232" cy="156232"/>
            </a:xfrm>
            <a:prstGeom prst="rect">
              <a:avLst/>
            </a:prstGeom>
          </p:spPr>
        </p:pic>
        <p:pic>
          <p:nvPicPr>
            <p:cNvPr id="519" name="Picture 51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12" y="5070811"/>
              <a:ext cx="156232" cy="156232"/>
            </a:xfrm>
            <a:prstGeom prst="rect">
              <a:avLst/>
            </a:prstGeom>
          </p:spPr>
        </p:pic>
        <p:pic>
          <p:nvPicPr>
            <p:cNvPr id="520" name="Picture 51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78" y="5070811"/>
              <a:ext cx="156232" cy="156232"/>
            </a:xfrm>
            <a:prstGeom prst="rect">
              <a:avLst/>
            </a:prstGeom>
          </p:spPr>
        </p:pic>
        <p:pic>
          <p:nvPicPr>
            <p:cNvPr id="521" name="Picture 52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77" y="5070811"/>
              <a:ext cx="156232" cy="156232"/>
            </a:xfrm>
            <a:prstGeom prst="rect">
              <a:avLst/>
            </a:prstGeom>
          </p:spPr>
        </p:pic>
        <p:pic>
          <p:nvPicPr>
            <p:cNvPr id="522" name="Picture 52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43" y="5070811"/>
              <a:ext cx="156232" cy="156232"/>
            </a:xfrm>
            <a:prstGeom prst="rect">
              <a:avLst/>
            </a:prstGeom>
          </p:spPr>
        </p:pic>
        <p:pic>
          <p:nvPicPr>
            <p:cNvPr id="523" name="Picture 52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5070811"/>
              <a:ext cx="156232" cy="156232"/>
            </a:xfrm>
            <a:prstGeom prst="rect">
              <a:avLst/>
            </a:prstGeom>
          </p:spPr>
        </p:pic>
        <p:pic>
          <p:nvPicPr>
            <p:cNvPr id="524" name="Picture 52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5070811"/>
              <a:ext cx="156232" cy="156232"/>
            </a:xfrm>
            <a:prstGeom prst="rect">
              <a:avLst/>
            </a:prstGeom>
          </p:spPr>
        </p:pic>
        <p:pic>
          <p:nvPicPr>
            <p:cNvPr id="525" name="Picture 52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5070811"/>
              <a:ext cx="156232" cy="156232"/>
            </a:xfrm>
            <a:prstGeom prst="rect">
              <a:avLst/>
            </a:prstGeom>
          </p:spPr>
        </p:pic>
        <p:pic>
          <p:nvPicPr>
            <p:cNvPr id="526" name="Picture 52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5070811"/>
              <a:ext cx="156232" cy="156232"/>
            </a:xfrm>
            <a:prstGeom prst="rect">
              <a:avLst/>
            </a:prstGeom>
          </p:spPr>
        </p:pic>
        <p:pic>
          <p:nvPicPr>
            <p:cNvPr id="527" name="Picture 526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5744" y="5383274"/>
              <a:ext cx="318889" cy="263615"/>
            </a:xfrm>
            <a:prstGeom prst="rect">
              <a:avLst/>
            </a:prstGeom>
          </p:spPr>
        </p:pic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2531" y="5646889"/>
              <a:ext cx="318889" cy="263615"/>
            </a:xfrm>
            <a:prstGeom prst="rect">
              <a:avLst/>
            </a:prstGeom>
          </p:spPr>
        </p:pic>
        <p:pic>
          <p:nvPicPr>
            <p:cNvPr id="529" name="Picture 52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63677" y="5243171"/>
              <a:ext cx="362308" cy="316807"/>
            </a:xfrm>
            <a:prstGeom prst="rect">
              <a:avLst/>
            </a:prstGeom>
          </p:spPr>
        </p:pic>
        <p:pic>
          <p:nvPicPr>
            <p:cNvPr id="530" name="Picture 52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788" y="5539506"/>
              <a:ext cx="318889" cy="263615"/>
            </a:xfrm>
            <a:prstGeom prst="rect">
              <a:avLst/>
            </a:prstGeom>
          </p:spPr>
        </p:pic>
        <p:pic>
          <p:nvPicPr>
            <p:cNvPr id="531" name="Picture 53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212323" y="5057486"/>
              <a:ext cx="362308" cy="316807"/>
            </a:xfrm>
            <a:prstGeom prst="rect">
              <a:avLst/>
            </a:prstGeom>
          </p:spPr>
        </p:pic>
        <p:pic>
          <p:nvPicPr>
            <p:cNvPr id="532" name="Picture 53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21" y="5637865"/>
              <a:ext cx="156232" cy="156232"/>
            </a:xfrm>
            <a:prstGeom prst="rect">
              <a:avLst/>
            </a:prstGeom>
          </p:spPr>
        </p:pic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528376" y="5313789"/>
              <a:ext cx="362308" cy="316807"/>
            </a:xfrm>
            <a:prstGeom prst="rect">
              <a:avLst/>
            </a:prstGeom>
          </p:spPr>
        </p:pic>
        <p:pic>
          <p:nvPicPr>
            <p:cNvPr id="534" name="Picture 53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9793" y="5366982"/>
              <a:ext cx="318889" cy="263615"/>
            </a:xfrm>
            <a:prstGeom prst="rect">
              <a:avLst/>
            </a:prstGeom>
          </p:spPr>
        </p:pic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4497" y="5057486"/>
              <a:ext cx="318889" cy="263615"/>
            </a:xfrm>
            <a:prstGeom prst="rect">
              <a:avLst/>
            </a:prstGeom>
          </p:spPr>
        </p:pic>
        <p:pic>
          <p:nvPicPr>
            <p:cNvPr id="536" name="Picture 53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617271" y="5826810"/>
              <a:ext cx="362308" cy="316807"/>
            </a:xfrm>
            <a:prstGeom prst="rect">
              <a:avLst/>
            </a:prstGeom>
          </p:spPr>
        </p:pic>
        <p:pic>
          <p:nvPicPr>
            <p:cNvPr id="537" name="Picture 53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73983" y="5559978"/>
              <a:ext cx="362308" cy="316807"/>
            </a:xfrm>
            <a:prstGeom prst="rect">
              <a:avLst/>
            </a:prstGeom>
          </p:spPr>
        </p:pic>
        <p:pic>
          <p:nvPicPr>
            <p:cNvPr id="538" name="Picture 537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2726" y="5220293"/>
              <a:ext cx="318889" cy="263615"/>
            </a:xfrm>
            <a:prstGeom prst="rect">
              <a:avLst/>
            </a:prstGeom>
          </p:spPr>
        </p:pic>
        <p:pic>
          <p:nvPicPr>
            <p:cNvPr id="539" name="Picture 53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7492833" y="5483908"/>
              <a:ext cx="362308" cy="316807"/>
            </a:xfrm>
            <a:prstGeom prst="rect">
              <a:avLst/>
            </a:prstGeom>
          </p:spPr>
        </p:pic>
        <p:pic>
          <p:nvPicPr>
            <p:cNvPr id="540" name="Picture 539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73288" y="5794097"/>
              <a:ext cx="793737" cy="333321"/>
            </a:xfrm>
            <a:prstGeom prst="rect">
              <a:avLst/>
            </a:prstGeom>
          </p:spPr>
        </p:pic>
      </p:grpSp>
      <p:grpSp>
        <p:nvGrpSpPr>
          <p:cNvPr id="541" name="Group 540"/>
          <p:cNvGrpSpPr/>
          <p:nvPr/>
        </p:nvGrpSpPr>
        <p:grpSpPr>
          <a:xfrm>
            <a:off x="4819702" y="5014404"/>
            <a:ext cx="1580857" cy="500255"/>
            <a:chOff x="226490" y="3217754"/>
            <a:chExt cx="8662687" cy="2741265"/>
          </a:xfrm>
        </p:grpSpPr>
        <p:pic>
          <p:nvPicPr>
            <p:cNvPr id="542" name="Picture 541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7243" y="4361361"/>
              <a:ext cx="1291934" cy="1067999"/>
            </a:xfrm>
            <a:prstGeom prst="rect">
              <a:avLst/>
            </a:prstGeom>
          </p:spPr>
        </p:pic>
        <p:pic>
          <p:nvPicPr>
            <p:cNvPr id="543" name="Picture 54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1935829" y="3686400"/>
              <a:ext cx="914422" cy="799583"/>
            </a:xfrm>
            <a:prstGeom prst="rect">
              <a:avLst/>
            </a:prstGeom>
          </p:spPr>
        </p:pic>
        <p:pic>
          <p:nvPicPr>
            <p:cNvPr id="544" name="Picture 54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26490" y="4086192"/>
              <a:ext cx="914422" cy="799583"/>
            </a:xfrm>
            <a:prstGeom prst="rect">
              <a:avLst/>
            </a:prstGeom>
          </p:spPr>
        </p:pic>
        <p:pic>
          <p:nvPicPr>
            <p:cNvPr id="545" name="Picture 54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251384"/>
              <a:ext cx="394310" cy="394310"/>
            </a:xfrm>
            <a:prstGeom prst="rect">
              <a:avLst/>
            </a:prstGeom>
          </p:spPr>
        </p:pic>
        <p:pic>
          <p:nvPicPr>
            <p:cNvPr id="546" name="Picture 54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1" y="3645694"/>
              <a:ext cx="394310" cy="394310"/>
            </a:xfrm>
            <a:prstGeom prst="rect">
              <a:avLst/>
            </a:prstGeom>
          </p:spPr>
        </p:pic>
        <p:pic>
          <p:nvPicPr>
            <p:cNvPr id="547" name="Picture 54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251384"/>
              <a:ext cx="394310" cy="394310"/>
            </a:xfrm>
            <a:prstGeom prst="rect">
              <a:avLst/>
            </a:prstGeom>
          </p:spPr>
        </p:pic>
        <p:pic>
          <p:nvPicPr>
            <p:cNvPr id="548" name="Picture 54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1" y="3645694"/>
              <a:ext cx="394310" cy="394310"/>
            </a:xfrm>
            <a:prstGeom prst="rect">
              <a:avLst/>
            </a:prstGeom>
          </p:spPr>
        </p:pic>
        <p:pic>
          <p:nvPicPr>
            <p:cNvPr id="549" name="Picture 54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251384"/>
              <a:ext cx="394310" cy="394310"/>
            </a:xfrm>
            <a:prstGeom prst="rect">
              <a:avLst/>
            </a:prstGeom>
          </p:spPr>
        </p:pic>
        <p:pic>
          <p:nvPicPr>
            <p:cNvPr id="550" name="Picture 54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50" y="3645694"/>
              <a:ext cx="394310" cy="394310"/>
            </a:xfrm>
            <a:prstGeom prst="rect">
              <a:avLst/>
            </a:prstGeom>
          </p:spPr>
        </p:pic>
        <p:pic>
          <p:nvPicPr>
            <p:cNvPr id="551" name="Picture 55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251384"/>
              <a:ext cx="394310" cy="394310"/>
            </a:xfrm>
            <a:prstGeom prst="rect">
              <a:avLst/>
            </a:prstGeom>
          </p:spPr>
        </p:pic>
        <p:pic>
          <p:nvPicPr>
            <p:cNvPr id="552" name="Picture 55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640" y="3645694"/>
              <a:ext cx="394310" cy="394310"/>
            </a:xfrm>
            <a:prstGeom prst="rect">
              <a:avLst/>
            </a:prstGeom>
          </p:spPr>
        </p:pic>
        <p:pic>
          <p:nvPicPr>
            <p:cNvPr id="553" name="Picture 55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650" y="3251384"/>
              <a:ext cx="394310" cy="394310"/>
            </a:xfrm>
            <a:prstGeom prst="rect">
              <a:avLst/>
            </a:prstGeom>
          </p:spPr>
        </p:pic>
        <p:pic>
          <p:nvPicPr>
            <p:cNvPr id="554" name="Picture 55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040" y="3251384"/>
              <a:ext cx="394310" cy="394310"/>
            </a:xfrm>
            <a:prstGeom prst="rect">
              <a:avLst/>
            </a:prstGeom>
          </p:spPr>
        </p:pic>
        <p:pic>
          <p:nvPicPr>
            <p:cNvPr id="555" name="Picture 55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509" y="3251384"/>
              <a:ext cx="394310" cy="394310"/>
            </a:xfrm>
            <a:prstGeom prst="rect">
              <a:avLst/>
            </a:prstGeom>
          </p:spPr>
        </p:pic>
        <p:pic>
          <p:nvPicPr>
            <p:cNvPr id="556" name="Picture 55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99" y="3251384"/>
              <a:ext cx="394310" cy="394310"/>
            </a:xfrm>
            <a:prstGeom prst="rect">
              <a:avLst/>
            </a:prstGeom>
          </p:spPr>
        </p:pic>
        <p:pic>
          <p:nvPicPr>
            <p:cNvPr id="557" name="Picture 556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251384"/>
              <a:ext cx="394310" cy="394310"/>
            </a:xfrm>
            <a:prstGeom prst="rect">
              <a:avLst/>
            </a:prstGeom>
          </p:spPr>
        </p:pic>
        <p:pic>
          <p:nvPicPr>
            <p:cNvPr id="558" name="Picture 557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41" y="3645694"/>
              <a:ext cx="394310" cy="394310"/>
            </a:xfrm>
            <a:prstGeom prst="rect">
              <a:avLst/>
            </a:prstGeom>
          </p:spPr>
        </p:pic>
        <p:pic>
          <p:nvPicPr>
            <p:cNvPr id="559" name="Picture 55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251384"/>
              <a:ext cx="394310" cy="394310"/>
            </a:xfrm>
            <a:prstGeom prst="rect">
              <a:avLst/>
            </a:prstGeom>
          </p:spPr>
        </p:pic>
        <p:pic>
          <p:nvPicPr>
            <p:cNvPr id="560" name="Picture 55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131" y="3645694"/>
              <a:ext cx="394310" cy="394310"/>
            </a:xfrm>
            <a:prstGeom prst="rect">
              <a:avLst/>
            </a:prstGeom>
          </p:spPr>
        </p:pic>
        <p:pic>
          <p:nvPicPr>
            <p:cNvPr id="561" name="Picture 56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251384"/>
              <a:ext cx="394310" cy="394310"/>
            </a:xfrm>
            <a:prstGeom prst="rect">
              <a:avLst/>
            </a:prstGeom>
          </p:spPr>
        </p:pic>
        <p:pic>
          <p:nvPicPr>
            <p:cNvPr id="562" name="Picture 56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600" y="3645694"/>
              <a:ext cx="394310" cy="394310"/>
            </a:xfrm>
            <a:prstGeom prst="rect">
              <a:avLst/>
            </a:prstGeom>
          </p:spPr>
        </p:pic>
        <p:pic>
          <p:nvPicPr>
            <p:cNvPr id="563" name="Picture 56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251384"/>
              <a:ext cx="394310" cy="394310"/>
            </a:xfrm>
            <a:prstGeom prst="rect">
              <a:avLst/>
            </a:prstGeom>
          </p:spPr>
        </p:pic>
        <p:pic>
          <p:nvPicPr>
            <p:cNvPr id="564" name="Picture 56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90" y="3645694"/>
              <a:ext cx="394310" cy="394310"/>
            </a:xfrm>
            <a:prstGeom prst="rect">
              <a:avLst/>
            </a:prstGeom>
          </p:spPr>
        </p:pic>
        <p:pic>
          <p:nvPicPr>
            <p:cNvPr id="565" name="Picture 56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841" y="3251384"/>
              <a:ext cx="394310" cy="394310"/>
            </a:xfrm>
            <a:prstGeom prst="rect">
              <a:avLst/>
            </a:prstGeom>
          </p:spPr>
        </p:pic>
        <p:pic>
          <p:nvPicPr>
            <p:cNvPr id="566" name="Picture 56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231" y="3251384"/>
              <a:ext cx="394310" cy="394310"/>
            </a:xfrm>
            <a:prstGeom prst="rect">
              <a:avLst/>
            </a:prstGeom>
          </p:spPr>
        </p:pic>
        <p:pic>
          <p:nvPicPr>
            <p:cNvPr id="567" name="Picture 56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251384"/>
              <a:ext cx="394310" cy="394310"/>
            </a:xfrm>
            <a:prstGeom prst="rect">
              <a:avLst/>
            </a:prstGeom>
          </p:spPr>
        </p:pic>
        <p:pic>
          <p:nvPicPr>
            <p:cNvPr id="568" name="Picture 56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00" y="3645694"/>
              <a:ext cx="394310" cy="394310"/>
            </a:xfrm>
            <a:prstGeom prst="rect">
              <a:avLst/>
            </a:prstGeom>
          </p:spPr>
        </p:pic>
        <p:pic>
          <p:nvPicPr>
            <p:cNvPr id="569" name="Picture 56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251384"/>
              <a:ext cx="394310" cy="394310"/>
            </a:xfrm>
            <a:prstGeom prst="rect">
              <a:avLst/>
            </a:prstGeom>
          </p:spPr>
        </p:pic>
        <p:pic>
          <p:nvPicPr>
            <p:cNvPr id="570" name="Picture 56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3645694"/>
              <a:ext cx="394310" cy="394310"/>
            </a:xfrm>
            <a:prstGeom prst="rect">
              <a:avLst/>
            </a:prstGeom>
          </p:spPr>
        </p:pic>
        <p:pic>
          <p:nvPicPr>
            <p:cNvPr id="571" name="Picture 57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90" y="4040005"/>
              <a:ext cx="394310" cy="394310"/>
            </a:xfrm>
            <a:prstGeom prst="rect">
              <a:avLst/>
            </a:prstGeom>
          </p:spPr>
        </p:pic>
        <p:pic>
          <p:nvPicPr>
            <p:cNvPr id="572" name="Picture 571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7250" y="4040004"/>
              <a:ext cx="804837" cy="665332"/>
            </a:xfrm>
            <a:prstGeom prst="rect">
              <a:avLst/>
            </a:prstGeom>
          </p:spPr>
        </p:pic>
        <p:pic>
          <p:nvPicPr>
            <p:cNvPr id="573" name="Picture 572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9141" y="4705336"/>
              <a:ext cx="804837" cy="665332"/>
            </a:xfrm>
            <a:prstGeom prst="rect">
              <a:avLst/>
            </a:prstGeom>
          </p:spPr>
        </p:pic>
        <p:pic>
          <p:nvPicPr>
            <p:cNvPr id="574" name="Picture 57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33509" y="3686400"/>
              <a:ext cx="914422" cy="799583"/>
            </a:xfrm>
            <a:prstGeom prst="rect">
              <a:avLst/>
            </a:prstGeom>
          </p:spPr>
        </p:pic>
        <p:pic>
          <p:nvPicPr>
            <p:cNvPr id="575" name="Picture 574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28672" y="4434315"/>
              <a:ext cx="804837" cy="665332"/>
            </a:xfrm>
            <a:prstGeom prst="rect">
              <a:avLst/>
            </a:prstGeom>
          </p:spPr>
        </p:pic>
        <p:pic>
          <p:nvPicPr>
            <p:cNvPr id="576" name="Picture 57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3613449" y="3217754"/>
              <a:ext cx="914422" cy="799583"/>
            </a:xfrm>
            <a:prstGeom prst="rect">
              <a:avLst/>
            </a:prstGeom>
          </p:spPr>
        </p:pic>
        <p:pic>
          <p:nvPicPr>
            <p:cNvPr id="577" name="Picture 57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190" y="4682561"/>
              <a:ext cx="394310" cy="394310"/>
            </a:xfrm>
            <a:prstGeom prst="rect">
              <a:avLst/>
            </a:prstGeom>
          </p:spPr>
        </p:pic>
        <p:pic>
          <p:nvPicPr>
            <p:cNvPr id="578" name="Picture 57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411129" y="3864633"/>
              <a:ext cx="914422" cy="799583"/>
            </a:xfrm>
            <a:prstGeom prst="rect">
              <a:avLst/>
            </a:prstGeom>
          </p:spPr>
        </p:pic>
        <p:pic>
          <p:nvPicPr>
            <p:cNvPr id="579" name="Picture 57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2302" y="3998884"/>
              <a:ext cx="804837" cy="665332"/>
            </a:xfrm>
            <a:prstGeom prst="rect">
              <a:avLst/>
            </a:prstGeom>
          </p:spPr>
        </p:pic>
        <p:pic>
          <p:nvPicPr>
            <p:cNvPr id="580" name="Picture 57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57256" y="4828625"/>
              <a:ext cx="1291934" cy="1067999"/>
            </a:xfrm>
            <a:prstGeom prst="rect">
              <a:avLst/>
            </a:prstGeom>
          </p:spPr>
        </p:pic>
        <p:pic>
          <p:nvPicPr>
            <p:cNvPr id="581" name="Picture 580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6100" y="3217754"/>
              <a:ext cx="804837" cy="665332"/>
            </a:xfrm>
            <a:prstGeom prst="rect">
              <a:avLst/>
            </a:prstGeom>
          </p:spPr>
        </p:pic>
        <p:pic>
          <p:nvPicPr>
            <p:cNvPr id="582" name="Picture 58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635489" y="5159436"/>
              <a:ext cx="914422" cy="799583"/>
            </a:xfrm>
            <a:prstGeom prst="rect">
              <a:avLst/>
            </a:prstGeom>
          </p:spPr>
        </p:pic>
        <p:pic>
          <p:nvPicPr>
            <p:cNvPr id="583" name="Picture 58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2759519" y="4485983"/>
              <a:ext cx="914422" cy="799583"/>
            </a:xfrm>
            <a:prstGeom prst="rect">
              <a:avLst/>
            </a:prstGeom>
          </p:spPr>
        </p:pic>
        <p:pic>
          <p:nvPicPr>
            <p:cNvPr id="584" name="Picture 58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21703" y="3628659"/>
              <a:ext cx="804837" cy="665332"/>
            </a:xfrm>
            <a:prstGeom prst="rect">
              <a:avLst/>
            </a:prstGeom>
          </p:spPr>
        </p:pic>
        <p:pic>
          <p:nvPicPr>
            <p:cNvPr id="585" name="Picture 58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845300" y="4293991"/>
              <a:ext cx="914422" cy="799583"/>
            </a:xfrm>
            <a:prstGeom prst="rect">
              <a:avLst/>
            </a:prstGeom>
          </p:spPr>
        </p:pic>
      </p:grpSp>
      <p:grpSp>
        <p:nvGrpSpPr>
          <p:cNvPr id="587" name="Group 586"/>
          <p:cNvGrpSpPr/>
          <p:nvPr/>
        </p:nvGrpSpPr>
        <p:grpSpPr>
          <a:xfrm>
            <a:off x="6464451" y="5009061"/>
            <a:ext cx="1634476" cy="423559"/>
            <a:chOff x="4870357" y="3330957"/>
            <a:chExt cx="3291723" cy="853018"/>
          </a:xfrm>
        </p:grpSpPr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547624" y="3516642"/>
              <a:ext cx="362308" cy="316807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4870357" y="3675046"/>
              <a:ext cx="362308" cy="316807"/>
            </a:xfrm>
            <a:prstGeom prst="rect">
              <a:avLst/>
            </a:prstGeom>
          </p:spPr>
        </p:pic>
        <p:pic>
          <p:nvPicPr>
            <p:cNvPr id="591" name="Picture 59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344282"/>
              <a:ext cx="156232" cy="156232"/>
            </a:xfrm>
            <a:prstGeom prst="rect">
              <a:avLst/>
            </a:prstGeom>
          </p:spPr>
        </p:pic>
        <p:pic>
          <p:nvPicPr>
            <p:cNvPr id="592" name="Picture 59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9" y="3500513"/>
              <a:ext cx="156232" cy="156232"/>
            </a:xfrm>
            <a:prstGeom prst="rect">
              <a:avLst/>
            </a:prstGeom>
          </p:spPr>
        </p:pic>
        <p:pic>
          <p:nvPicPr>
            <p:cNvPr id="593" name="Picture 59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344282"/>
              <a:ext cx="156232" cy="156232"/>
            </a:xfrm>
            <a:prstGeom prst="rect">
              <a:avLst/>
            </a:prstGeom>
          </p:spPr>
        </p:pic>
        <p:pic>
          <p:nvPicPr>
            <p:cNvPr id="594" name="Picture 59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45" y="3500513"/>
              <a:ext cx="156232" cy="156232"/>
            </a:xfrm>
            <a:prstGeom prst="rect">
              <a:avLst/>
            </a:prstGeom>
          </p:spPr>
        </p:pic>
        <p:pic>
          <p:nvPicPr>
            <p:cNvPr id="595" name="Picture 59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344282"/>
              <a:ext cx="156232" cy="156232"/>
            </a:xfrm>
            <a:prstGeom prst="rect">
              <a:avLst/>
            </a:prstGeom>
          </p:spPr>
        </p:pic>
        <p:pic>
          <p:nvPicPr>
            <p:cNvPr id="596" name="Picture 59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744" y="3500513"/>
              <a:ext cx="156232" cy="156232"/>
            </a:xfrm>
            <a:prstGeom prst="rect">
              <a:avLst/>
            </a:prstGeom>
          </p:spPr>
        </p:pic>
        <p:pic>
          <p:nvPicPr>
            <p:cNvPr id="597" name="Picture 59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344282"/>
              <a:ext cx="156232" cy="156232"/>
            </a:xfrm>
            <a:prstGeom prst="rect">
              <a:avLst/>
            </a:prstGeom>
          </p:spPr>
        </p:pic>
        <p:pic>
          <p:nvPicPr>
            <p:cNvPr id="598" name="Picture 59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10" y="3500513"/>
              <a:ext cx="156232" cy="156232"/>
            </a:xfrm>
            <a:prstGeom prst="rect">
              <a:avLst/>
            </a:prstGeom>
          </p:spPr>
        </p:pic>
        <p:pic>
          <p:nvPicPr>
            <p:cNvPr id="599" name="Picture 598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12" y="3344282"/>
              <a:ext cx="156232" cy="156232"/>
            </a:xfrm>
            <a:prstGeom prst="rect">
              <a:avLst/>
            </a:prstGeom>
          </p:spPr>
        </p:pic>
        <p:pic>
          <p:nvPicPr>
            <p:cNvPr id="600" name="Picture 599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78" y="3344282"/>
              <a:ext cx="156232" cy="156232"/>
            </a:xfrm>
            <a:prstGeom prst="rect">
              <a:avLst/>
            </a:prstGeom>
          </p:spPr>
        </p:pic>
        <p:pic>
          <p:nvPicPr>
            <p:cNvPr id="601" name="Picture 600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77" y="3344282"/>
              <a:ext cx="156232" cy="156232"/>
            </a:xfrm>
            <a:prstGeom prst="rect">
              <a:avLst/>
            </a:prstGeom>
          </p:spPr>
        </p:pic>
        <p:pic>
          <p:nvPicPr>
            <p:cNvPr id="602" name="Picture 601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43" y="3344282"/>
              <a:ext cx="156232" cy="156232"/>
            </a:xfrm>
            <a:prstGeom prst="rect">
              <a:avLst/>
            </a:prstGeom>
          </p:spPr>
        </p:pic>
        <p:pic>
          <p:nvPicPr>
            <p:cNvPr id="603" name="Picture 602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344282"/>
              <a:ext cx="156232" cy="156232"/>
            </a:xfrm>
            <a:prstGeom prst="rect">
              <a:avLst/>
            </a:prstGeom>
          </p:spPr>
        </p:pic>
        <p:pic>
          <p:nvPicPr>
            <p:cNvPr id="604" name="Picture 603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70" y="3500513"/>
              <a:ext cx="156232" cy="156232"/>
            </a:xfrm>
            <a:prstGeom prst="rect">
              <a:avLst/>
            </a:prstGeom>
          </p:spPr>
        </p:pic>
        <p:pic>
          <p:nvPicPr>
            <p:cNvPr id="605" name="Picture 604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344282"/>
              <a:ext cx="156232" cy="156232"/>
            </a:xfrm>
            <a:prstGeom prst="rect">
              <a:avLst/>
            </a:prstGeom>
          </p:spPr>
        </p:pic>
        <p:pic>
          <p:nvPicPr>
            <p:cNvPr id="606" name="Picture 605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36" y="3500513"/>
              <a:ext cx="156232" cy="156232"/>
            </a:xfrm>
            <a:prstGeom prst="rect">
              <a:avLst/>
            </a:prstGeom>
          </p:spPr>
        </p:pic>
        <p:pic>
          <p:nvPicPr>
            <p:cNvPr id="607" name="Picture 60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344282"/>
              <a:ext cx="156232" cy="156232"/>
            </a:xfrm>
            <a:prstGeom prst="rect">
              <a:avLst/>
            </a:prstGeom>
          </p:spPr>
        </p:pic>
        <p:pic>
          <p:nvPicPr>
            <p:cNvPr id="608" name="Picture 607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35" y="3500513"/>
              <a:ext cx="156232" cy="156232"/>
            </a:xfrm>
            <a:prstGeom prst="rect">
              <a:avLst/>
            </a:prstGeom>
          </p:spPr>
        </p:pic>
        <p:pic>
          <p:nvPicPr>
            <p:cNvPr id="609" name="Picture 608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344282"/>
              <a:ext cx="156232" cy="156232"/>
            </a:xfrm>
            <a:prstGeom prst="rect">
              <a:avLst/>
            </a:prstGeom>
          </p:spPr>
        </p:pic>
        <p:pic>
          <p:nvPicPr>
            <p:cNvPr id="610" name="Picture 609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601" y="3500513"/>
              <a:ext cx="156232" cy="156232"/>
            </a:xfrm>
            <a:prstGeom prst="rect">
              <a:avLst/>
            </a:prstGeom>
          </p:spPr>
        </p:pic>
        <p:pic>
          <p:nvPicPr>
            <p:cNvPr id="611" name="Picture 610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818" y="3344282"/>
              <a:ext cx="156232" cy="156232"/>
            </a:xfrm>
            <a:prstGeom prst="rect">
              <a:avLst/>
            </a:prstGeom>
          </p:spPr>
        </p:pic>
        <p:pic>
          <p:nvPicPr>
            <p:cNvPr id="612" name="Picture 611" descr="ERC95GL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5384" y="3344282"/>
              <a:ext cx="156232" cy="156232"/>
            </a:xfrm>
            <a:prstGeom prst="rect">
              <a:avLst/>
            </a:prstGeom>
          </p:spPr>
        </p:pic>
        <p:pic>
          <p:nvPicPr>
            <p:cNvPr id="613" name="Picture 61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344282"/>
              <a:ext cx="156232" cy="156232"/>
            </a:xfrm>
            <a:prstGeom prst="rect">
              <a:avLst/>
            </a:prstGeom>
          </p:spPr>
        </p:pic>
        <p:pic>
          <p:nvPicPr>
            <p:cNvPr id="614" name="Picture 613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283" y="3500513"/>
              <a:ext cx="156232" cy="156232"/>
            </a:xfrm>
            <a:prstGeom prst="rect">
              <a:avLst/>
            </a:prstGeom>
          </p:spPr>
        </p:pic>
        <p:pic>
          <p:nvPicPr>
            <p:cNvPr id="615" name="Picture 614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344282"/>
              <a:ext cx="156232" cy="156232"/>
            </a:xfrm>
            <a:prstGeom prst="rect">
              <a:avLst/>
            </a:prstGeom>
          </p:spPr>
        </p:pic>
        <p:pic>
          <p:nvPicPr>
            <p:cNvPr id="616" name="Picture 615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500513"/>
              <a:ext cx="156232" cy="156232"/>
            </a:xfrm>
            <a:prstGeom prst="rect">
              <a:avLst/>
            </a:prstGeom>
          </p:spPr>
        </p:pic>
        <p:pic>
          <p:nvPicPr>
            <p:cNvPr id="617" name="Picture 616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48" y="3656746"/>
              <a:ext cx="156232" cy="156232"/>
            </a:xfrm>
            <a:prstGeom prst="rect">
              <a:avLst/>
            </a:prstGeom>
          </p:spPr>
        </p:pic>
        <p:pic>
          <p:nvPicPr>
            <p:cNvPr id="618" name="Picture 61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5744" y="3656745"/>
              <a:ext cx="318889" cy="263615"/>
            </a:xfrm>
            <a:prstGeom prst="rect">
              <a:avLst/>
            </a:prstGeom>
          </p:spPr>
        </p:pic>
        <p:pic>
          <p:nvPicPr>
            <p:cNvPr id="619" name="Picture 618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72531" y="3920360"/>
              <a:ext cx="318889" cy="263615"/>
            </a:xfrm>
            <a:prstGeom prst="rect">
              <a:avLst/>
            </a:prstGeom>
          </p:spPr>
        </p:pic>
        <p:pic>
          <p:nvPicPr>
            <p:cNvPr id="620" name="Picture 6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63677" y="3516642"/>
              <a:ext cx="362308" cy="316807"/>
            </a:xfrm>
            <a:prstGeom prst="rect">
              <a:avLst/>
            </a:prstGeom>
          </p:spPr>
        </p:pic>
        <p:pic>
          <p:nvPicPr>
            <p:cNvPr id="621" name="Picture 620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788" y="3812977"/>
              <a:ext cx="318889" cy="263615"/>
            </a:xfrm>
            <a:prstGeom prst="rect">
              <a:avLst/>
            </a:prstGeom>
          </p:spPr>
        </p:pic>
        <p:pic>
          <p:nvPicPr>
            <p:cNvPr id="622" name="Picture 62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212323" y="3330957"/>
              <a:ext cx="362308" cy="316807"/>
            </a:xfrm>
            <a:prstGeom prst="rect">
              <a:avLst/>
            </a:prstGeom>
          </p:spPr>
        </p:pic>
        <p:pic>
          <p:nvPicPr>
            <p:cNvPr id="623" name="Picture 622" descr="ERC95GL001.jpg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21" y="3911336"/>
              <a:ext cx="156232" cy="156232"/>
            </a:xfrm>
            <a:prstGeom prst="rect">
              <a:avLst/>
            </a:prstGeom>
          </p:spPr>
        </p:pic>
        <p:pic>
          <p:nvPicPr>
            <p:cNvPr id="624" name="Picture 62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6528376" y="3587260"/>
              <a:ext cx="362308" cy="316807"/>
            </a:xfrm>
            <a:prstGeom prst="rect">
              <a:avLst/>
            </a:prstGeom>
          </p:spPr>
        </p:pic>
        <p:pic>
          <p:nvPicPr>
            <p:cNvPr id="625" name="Picture 624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9793" y="3640453"/>
              <a:ext cx="318889" cy="263615"/>
            </a:xfrm>
            <a:prstGeom prst="rect">
              <a:avLst/>
            </a:prstGeom>
          </p:spPr>
        </p:pic>
        <p:pic>
          <p:nvPicPr>
            <p:cNvPr id="626" name="Picture 625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4497" y="3330957"/>
              <a:ext cx="318889" cy="263615"/>
            </a:xfrm>
            <a:prstGeom prst="rect">
              <a:avLst/>
            </a:prstGeom>
          </p:spPr>
        </p:pic>
        <p:pic>
          <p:nvPicPr>
            <p:cNvPr id="627" name="Picture 62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54" t="12717"/>
            <a:stretch/>
          </p:blipFill>
          <p:spPr>
            <a:xfrm>
              <a:off x="5873983" y="3833449"/>
              <a:ext cx="362308" cy="316807"/>
            </a:xfrm>
            <a:prstGeom prst="rect">
              <a:avLst/>
            </a:prstGeom>
          </p:spPr>
        </p:pic>
        <p:pic>
          <p:nvPicPr>
            <p:cNvPr id="628" name="Picture 627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2726" y="3493764"/>
              <a:ext cx="318889" cy="263615"/>
            </a:xfrm>
            <a:prstGeom prst="rect">
              <a:avLst/>
            </a:prstGeom>
          </p:spPr>
        </p:pic>
      </p:grpSp>
      <p:pic>
        <p:nvPicPr>
          <p:cNvPr id="702" name="Picture 701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549039" y="3285098"/>
            <a:ext cx="166873" cy="145916"/>
          </a:xfrm>
          <a:prstGeom prst="rect">
            <a:avLst/>
          </a:prstGeom>
        </p:spPr>
      </p:pic>
      <p:pic>
        <p:nvPicPr>
          <p:cNvPr id="703" name="Picture 702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95" y="3300595"/>
            <a:ext cx="71958" cy="71958"/>
          </a:xfrm>
          <a:prstGeom prst="rect">
            <a:avLst/>
          </a:prstGeom>
        </p:spPr>
      </p:pic>
      <p:pic>
        <p:nvPicPr>
          <p:cNvPr id="704" name="Picture 703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40" y="3300595"/>
            <a:ext cx="71958" cy="71958"/>
          </a:xfrm>
          <a:prstGeom prst="rect">
            <a:avLst/>
          </a:prstGeom>
        </p:spPr>
      </p:pic>
      <p:pic>
        <p:nvPicPr>
          <p:cNvPr id="705" name="Picture 704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68" y="3304768"/>
            <a:ext cx="71958" cy="71958"/>
          </a:xfrm>
          <a:prstGeom prst="rect">
            <a:avLst/>
          </a:prstGeom>
        </p:spPr>
      </p:pic>
      <p:pic>
        <p:nvPicPr>
          <p:cNvPr id="706" name="Picture 705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13" y="3304768"/>
            <a:ext cx="71958" cy="71958"/>
          </a:xfrm>
          <a:prstGeom prst="rect">
            <a:avLst/>
          </a:prstGeom>
        </p:spPr>
      </p:pic>
      <p:pic>
        <p:nvPicPr>
          <p:cNvPr id="707" name="Picture 706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72" y="3304768"/>
            <a:ext cx="71958" cy="71958"/>
          </a:xfrm>
          <a:prstGeom prst="rect">
            <a:avLst/>
          </a:prstGeom>
        </p:spPr>
      </p:pic>
      <p:pic>
        <p:nvPicPr>
          <p:cNvPr id="708" name="Picture 707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17" y="3304768"/>
            <a:ext cx="71958" cy="71958"/>
          </a:xfrm>
          <a:prstGeom prst="rect">
            <a:avLst/>
          </a:prstGeom>
        </p:spPr>
      </p:pic>
      <p:pic>
        <p:nvPicPr>
          <p:cNvPr id="709" name="Picture 708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49" y="3304768"/>
            <a:ext cx="71958" cy="71958"/>
          </a:xfrm>
          <a:prstGeom prst="rect">
            <a:avLst/>
          </a:prstGeom>
        </p:spPr>
      </p:pic>
      <p:pic>
        <p:nvPicPr>
          <p:cNvPr id="710" name="Picture 709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95" y="3304768"/>
            <a:ext cx="71958" cy="71958"/>
          </a:xfrm>
          <a:prstGeom prst="rect">
            <a:avLst/>
          </a:prstGeom>
        </p:spPr>
      </p:pic>
      <p:pic>
        <p:nvPicPr>
          <p:cNvPr id="711" name="Picture 7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9695" y="3372553"/>
            <a:ext cx="146875" cy="121417"/>
          </a:xfrm>
          <a:prstGeom prst="rect">
            <a:avLst/>
          </a:prstGeom>
        </p:spPr>
      </p:pic>
      <p:pic>
        <p:nvPicPr>
          <p:cNvPr id="712" name="Picture 711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000253" y="3304768"/>
            <a:ext cx="166873" cy="145916"/>
          </a:xfrm>
          <a:prstGeom prst="rect">
            <a:avLst/>
          </a:prstGeom>
        </p:spPr>
      </p:pic>
      <p:pic>
        <p:nvPicPr>
          <p:cNvPr id="713" name="Picture 7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167126" y="3298631"/>
            <a:ext cx="166873" cy="145916"/>
          </a:xfrm>
          <a:prstGeom prst="rect">
            <a:avLst/>
          </a:prstGeom>
        </p:spPr>
      </p:pic>
      <p:pic>
        <p:nvPicPr>
          <p:cNvPr id="714" name="Picture 7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6303" y="3298631"/>
            <a:ext cx="146875" cy="121417"/>
          </a:xfrm>
          <a:prstGeom prst="rect">
            <a:avLst/>
          </a:prstGeom>
        </p:spPr>
      </p:pic>
      <p:pic>
        <p:nvPicPr>
          <p:cNvPr id="715" name="Picture 714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853453" y="3955674"/>
            <a:ext cx="173150" cy="153828"/>
          </a:xfrm>
          <a:prstGeom prst="rect">
            <a:avLst/>
          </a:prstGeom>
        </p:spPr>
      </p:pic>
      <p:pic>
        <p:nvPicPr>
          <p:cNvPr id="716" name="Picture 71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515218" y="3952955"/>
            <a:ext cx="173150" cy="153828"/>
          </a:xfrm>
          <a:prstGeom prst="rect">
            <a:avLst/>
          </a:prstGeom>
        </p:spPr>
      </p:pic>
      <p:pic>
        <p:nvPicPr>
          <p:cNvPr id="717" name="Picture 716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25" y="3871983"/>
            <a:ext cx="74665" cy="75860"/>
          </a:xfrm>
          <a:prstGeom prst="rect">
            <a:avLst/>
          </a:prstGeom>
        </p:spPr>
      </p:pic>
      <p:pic>
        <p:nvPicPr>
          <p:cNvPr id="718" name="Picture 717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06" y="3871983"/>
            <a:ext cx="74665" cy="75860"/>
          </a:xfrm>
          <a:prstGeom prst="rect">
            <a:avLst/>
          </a:prstGeom>
        </p:spPr>
      </p:pic>
      <p:pic>
        <p:nvPicPr>
          <p:cNvPr id="719" name="Picture 718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7" y="3871983"/>
            <a:ext cx="74665" cy="75860"/>
          </a:xfrm>
          <a:prstGeom prst="rect">
            <a:avLst/>
          </a:prstGeom>
        </p:spPr>
      </p:pic>
      <p:pic>
        <p:nvPicPr>
          <p:cNvPr id="720" name="Picture 719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88" y="3871983"/>
            <a:ext cx="74665" cy="75860"/>
          </a:xfrm>
          <a:prstGeom prst="rect">
            <a:avLst/>
          </a:prstGeom>
        </p:spPr>
      </p:pic>
      <p:pic>
        <p:nvPicPr>
          <p:cNvPr id="721" name="Picture 720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56" y="3871983"/>
            <a:ext cx="74665" cy="75860"/>
          </a:xfrm>
          <a:prstGeom prst="rect">
            <a:avLst/>
          </a:prstGeom>
        </p:spPr>
      </p:pic>
      <p:pic>
        <p:nvPicPr>
          <p:cNvPr id="722" name="Picture 721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37" y="3871983"/>
            <a:ext cx="74665" cy="75860"/>
          </a:xfrm>
          <a:prstGeom prst="rect">
            <a:avLst/>
          </a:prstGeom>
        </p:spPr>
      </p:pic>
      <p:pic>
        <p:nvPicPr>
          <p:cNvPr id="723" name="Picture 722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38" y="3871983"/>
            <a:ext cx="74665" cy="75860"/>
          </a:xfrm>
          <a:prstGeom prst="rect">
            <a:avLst/>
          </a:prstGeom>
        </p:spPr>
      </p:pic>
      <p:pic>
        <p:nvPicPr>
          <p:cNvPr id="724" name="Picture 723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19" y="3871983"/>
            <a:ext cx="74665" cy="75860"/>
          </a:xfrm>
          <a:prstGeom prst="rect">
            <a:avLst/>
          </a:prstGeom>
        </p:spPr>
      </p:pic>
      <p:pic>
        <p:nvPicPr>
          <p:cNvPr id="725" name="Picture 724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65" y="3871983"/>
            <a:ext cx="74665" cy="75860"/>
          </a:xfrm>
          <a:prstGeom prst="rect">
            <a:avLst/>
          </a:prstGeom>
        </p:spPr>
      </p:pic>
      <p:pic>
        <p:nvPicPr>
          <p:cNvPr id="726" name="Picture 725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46" y="3871983"/>
            <a:ext cx="74665" cy="75860"/>
          </a:xfrm>
          <a:prstGeom prst="rect">
            <a:avLst/>
          </a:prstGeom>
        </p:spPr>
      </p:pic>
      <p:pic>
        <p:nvPicPr>
          <p:cNvPr id="727" name="Picture 726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47" y="3871983"/>
            <a:ext cx="74665" cy="75860"/>
          </a:xfrm>
          <a:prstGeom prst="rect">
            <a:avLst/>
          </a:prstGeom>
        </p:spPr>
      </p:pic>
      <p:pic>
        <p:nvPicPr>
          <p:cNvPr id="728" name="Picture 727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28" y="3871983"/>
            <a:ext cx="74665" cy="75860"/>
          </a:xfrm>
          <a:prstGeom prst="rect">
            <a:avLst/>
          </a:prstGeom>
        </p:spPr>
      </p:pic>
      <p:pic>
        <p:nvPicPr>
          <p:cNvPr id="729" name="Picture 728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24" y="3871983"/>
            <a:ext cx="74665" cy="75860"/>
          </a:xfrm>
          <a:prstGeom prst="rect">
            <a:avLst/>
          </a:prstGeom>
        </p:spPr>
      </p:pic>
      <p:pic>
        <p:nvPicPr>
          <p:cNvPr id="730" name="Picture 729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04" y="3871983"/>
            <a:ext cx="74665" cy="75860"/>
          </a:xfrm>
          <a:prstGeom prst="rect">
            <a:avLst/>
          </a:prstGeom>
        </p:spPr>
      </p:pic>
      <p:pic>
        <p:nvPicPr>
          <p:cNvPr id="731" name="Picture 730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05" y="3871983"/>
            <a:ext cx="74665" cy="75860"/>
          </a:xfrm>
          <a:prstGeom prst="rect">
            <a:avLst/>
          </a:prstGeom>
        </p:spPr>
      </p:pic>
      <p:pic>
        <p:nvPicPr>
          <p:cNvPr id="732" name="Picture 731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86" y="3871983"/>
            <a:ext cx="74665" cy="75860"/>
          </a:xfrm>
          <a:prstGeom prst="rect">
            <a:avLst/>
          </a:prstGeom>
        </p:spPr>
      </p:pic>
      <p:pic>
        <p:nvPicPr>
          <p:cNvPr id="733" name="Picture 732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72552" y="3960165"/>
            <a:ext cx="152400" cy="128000"/>
          </a:xfrm>
          <a:prstGeom prst="rect">
            <a:avLst/>
          </a:prstGeom>
        </p:spPr>
      </p:pic>
      <p:pic>
        <p:nvPicPr>
          <p:cNvPr id="734" name="Picture 733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006915" y="3955674"/>
            <a:ext cx="173150" cy="153828"/>
          </a:xfrm>
          <a:prstGeom prst="rect">
            <a:avLst/>
          </a:prstGeom>
        </p:spPr>
      </p:pic>
      <p:pic>
        <p:nvPicPr>
          <p:cNvPr id="735" name="Picture 734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7176203" y="3865513"/>
            <a:ext cx="173150" cy="153828"/>
          </a:xfrm>
          <a:prstGeom prst="rect">
            <a:avLst/>
          </a:prstGeom>
        </p:spPr>
      </p:pic>
      <p:pic>
        <p:nvPicPr>
          <p:cNvPr id="736" name="Picture 73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2594" y="3865513"/>
            <a:ext cx="152400" cy="128000"/>
          </a:xfrm>
          <a:prstGeom prst="rect">
            <a:avLst/>
          </a:prstGeom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1569" y="3944565"/>
            <a:ext cx="152400" cy="128000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64919" y="5297243"/>
            <a:ext cx="166873" cy="145916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669832" y="5429782"/>
            <a:ext cx="166873" cy="145916"/>
          </a:xfrm>
          <a:prstGeom prst="rect">
            <a:avLst/>
          </a:prstGeom>
        </p:spPr>
      </p:pic>
      <p:pic>
        <p:nvPicPr>
          <p:cNvPr id="743" name="Picture 74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002" y="5365390"/>
            <a:ext cx="146875" cy="121417"/>
          </a:xfrm>
          <a:prstGeom prst="rect">
            <a:avLst/>
          </a:prstGeom>
        </p:spPr>
      </p:pic>
      <p:pic>
        <p:nvPicPr>
          <p:cNvPr id="744" name="Picture 743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1136623" y="5374819"/>
            <a:ext cx="166873" cy="145916"/>
          </a:xfrm>
          <a:prstGeom prst="rect">
            <a:avLst/>
          </a:prstGeom>
        </p:spPr>
      </p:pic>
      <p:pic>
        <p:nvPicPr>
          <p:cNvPr id="745" name="Picture 74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11067" y="5245843"/>
            <a:ext cx="235765" cy="194900"/>
          </a:xfrm>
          <a:prstGeom prst="rect">
            <a:avLst/>
          </a:prstGeom>
        </p:spPr>
      </p:pic>
      <p:pic>
        <p:nvPicPr>
          <p:cNvPr id="746" name="Picture 745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57" y="5156475"/>
            <a:ext cx="77576" cy="77576"/>
          </a:xfrm>
          <a:prstGeom prst="rect">
            <a:avLst/>
          </a:prstGeom>
        </p:spPr>
      </p:pic>
      <p:pic>
        <p:nvPicPr>
          <p:cNvPr id="747" name="Picture 746" descr="ERC95GL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6" y="5156475"/>
            <a:ext cx="77576" cy="77576"/>
          </a:xfrm>
          <a:prstGeom prst="rect">
            <a:avLst/>
          </a:prstGeom>
        </p:spPr>
      </p:pic>
      <p:pic>
        <p:nvPicPr>
          <p:cNvPr id="748" name="Picture 747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19" y="5156475"/>
            <a:ext cx="77576" cy="77576"/>
          </a:xfrm>
          <a:prstGeom prst="rect">
            <a:avLst/>
          </a:prstGeom>
        </p:spPr>
      </p:pic>
      <p:pic>
        <p:nvPicPr>
          <p:cNvPr id="749" name="Picture 748" descr="ERC95GL001.jp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99" y="5156475"/>
            <a:ext cx="77576" cy="77576"/>
          </a:xfrm>
          <a:prstGeom prst="rect">
            <a:avLst/>
          </a:prstGeom>
        </p:spPr>
      </p:pic>
      <p:pic>
        <p:nvPicPr>
          <p:cNvPr id="750" name="Picture 749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53408" y="5380717"/>
            <a:ext cx="158342" cy="130896"/>
          </a:xfrm>
          <a:prstGeom prst="rect">
            <a:avLst/>
          </a:prstGeom>
        </p:spPr>
      </p:pic>
      <p:pic>
        <p:nvPicPr>
          <p:cNvPr id="751" name="Picture 750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2816867" y="5390882"/>
            <a:ext cx="179901" cy="157308"/>
          </a:xfrm>
          <a:prstGeom prst="rect">
            <a:avLst/>
          </a:prstGeom>
        </p:spPr>
      </p:pic>
      <p:pic>
        <p:nvPicPr>
          <p:cNvPr id="752" name="Picture 75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1108" y="5267940"/>
            <a:ext cx="235765" cy="194900"/>
          </a:xfrm>
          <a:prstGeom prst="rect">
            <a:avLst/>
          </a:prstGeom>
        </p:spPr>
      </p:pic>
      <p:pic>
        <p:nvPicPr>
          <p:cNvPr id="754" name="Picture 75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7632" y="5141724"/>
            <a:ext cx="158342" cy="130896"/>
          </a:xfrm>
          <a:prstGeom prst="rect">
            <a:avLst/>
          </a:prstGeom>
        </p:spPr>
      </p:pic>
      <p:pic>
        <p:nvPicPr>
          <p:cNvPr id="755" name="Picture 754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5466" y="5252576"/>
            <a:ext cx="158342" cy="130896"/>
          </a:xfrm>
          <a:prstGeom prst="rect">
            <a:avLst/>
          </a:prstGeom>
        </p:spPr>
      </p:pic>
      <p:pic>
        <p:nvPicPr>
          <p:cNvPr id="756" name="Picture 755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454" t="12717"/>
          <a:stretch/>
        </p:blipFill>
        <p:spPr>
          <a:xfrm>
            <a:off x="3464051" y="5166369"/>
            <a:ext cx="179901" cy="157308"/>
          </a:xfrm>
          <a:prstGeom prst="rect">
            <a:avLst/>
          </a:prstGeom>
        </p:spPr>
      </p:pic>
      <p:pic>
        <p:nvPicPr>
          <p:cNvPr id="757" name="Picture 75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65388" y="5520735"/>
            <a:ext cx="159581" cy="131921"/>
          </a:xfrm>
          <a:prstGeom prst="rect">
            <a:avLst/>
          </a:prstGeom>
        </p:spPr>
      </p:pic>
      <p:pic>
        <p:nvPicPr>
          <p:cNvPr id="758" name="Picture 75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3102" y="5251224"/>
            <a:ext cx="385405" cy="161847"/>
          </a:xfrm>
          <a:prstGeom prst="rect">
            <a:avLst/>
          </a:prstGeom>
        </p:spPr>
      </p:pic>
      <p:pic>
        <p:nvPicPr>
          <p:cNvPr id="759" name="Picture 7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1266" y="5395790"/>
            <a:ext cx="385405" cy="161847"/>
          </a:xfrm>
          <a:prstGeom prst="rect">
            <a:avLst/>
          </a:prstGeom>
        </p:spPr>
      </p:pic>
      <p:pic>
        <p:nvPicPr>
          <p:cNvPr id="760" name="Picture 75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9353" y="6068499"/>
            <a:ext cx="397209" cy="1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45267"/>
            <a:ext cx="9144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thelas Regular"/>
                <a:cs typeface="Athelas Regular"/>
              </a:rPr>
              <a:t>What makes an effective waste and recycling management system cost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effective?</a:t>
            </a:r>
            <a:endParaRPr lang="en-US" dirty="0" smtClean="0">
              <a:latin typeface="Athelas Regular"/>
              <a:cs typeface="Athelas Regular"/>
            </a:endParaRPr>
          </a:p>
          <a:p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55" y="1860034"/>
            <a:ext cx="74735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#1: Division, not addition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Athelas Regular"/>
                <a:cs typeface="Athelas Regular"/>
              </a:rPr>
              <a:t>#2: Control of the schedule, and the size and quantity of containers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thelas Regular"/>
                <a:cs typeface="Athelas Regular"/>
              </a:rPr>
              <a:t>#3: Manage the system</a:t>
            </a:r>
          </a:p>
          <a:p>
            <a:r>
              <a:rPr lang="en-US" sz="2000" b="1" dirty="0" smtClean="0">
                <a:latin typeface="Athelas Regular"/>
                <a:cs typeface="Athelas Regular"/>
              </a:rPr>
              <a:t>#4: Reasonable and obvious access to recycling bins</a:t>
            </a:r>
            <a:endParaRPr lang="en-US" sz="2000" b="1" dirty="0">
              <a:latin typeface="Athelas Regular"/>
              <a:cs typeface="Athelas Regular"/>
            </a:endParaRPr>
          </a:p>
          <a:p>
            <a:endParaRPr lang="en-US" sz="2000" b="1" dirty="0" smtClean="0">
              <a:latin typeface="Athelas Regular"/>
              <a:cs typeface="Athelas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010237"/>
            <a:ext cx="3352800" cy="1243330"/>
          </a:xfrm>
          <a:prstGeom prst="rect">
            <a:avLst/>
          </a:prstGeom>
        </p:spPr>
      </p:pic>
      <p:pic>
        <p:nvPicPr>
          <p:cNvPr id="5" name="Picture 4" descr="Screen Shot 2016-09-26 at 10.43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74" y="3539066"/>
            <a:ext cx="3863425" cy="1938867"/>
          </a:xfrm>
          <a:prstGeom prst="rect">
            <a:avLst/>
          </a:prstGeom>
        </p:spPr>
      </p:pic>
      <p:sp>
        <p:nvSpPr>
          <p:cNvPr id="62" name="Freeform 61"/>
          <p:cNvSpPr/>
          <p:nvPr/>
        </p:nvSpPr>
        <p:spPr>
          <a:xfrm>
            <a:off x="5638220" y="4396433"/>
            <a:ext cx="2328914" cy="780934"/>
          </a:xfrm>
          <a:custGeom>
            <a:avLst/>
            <a:gdLst>
              <a:gd name="connsiteX0" fmla="*/ 745647 w 1500464"/>
              <a:gd name="connsiteY0" fmla="*/ 23167 h 639121"/>
              <a:gd name="connsiteX1" fmla="*/ 660980 w 1500464"/>
              <a:gd name="connsiteY1" fmla="*/ 23167 h 639121"/>
              <a:gd name="connsiteX2" fmla="*/ 76780 w 1500464"/>
              <a:gd name="connsiteY2" fmla="*/ 124767 h 639121"/>
              <a:gd name="connsiteX3" fmla="*/ 144513 w 1500464"/>
              <a:gd name="connsiteY3" fmla="*/ 581967 h 639121"/>
              <a:gd name="connsiteX4" fmla="*/ 1329847 w 1500464"/>
              <a:gd name="connsiteY4" fmla="*/ 573500 h 639121"/>
              <a:gd name="connsiteX5" fmla="*/ 1431447 w 1500464"/>
              <a:gd name="connsiteY5" fmla="*/ 48567 h 639121"/>
              <a:gd name="connsiteX6" fmla="*/ 745647 w 1500464"/>
              <a:gd name="connsiteY6" fmla="*/ 23167 h 6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464" h="639121">
                <a:moveTo>
                  <a:pt x="745647" y="23167"/>
                </a:moveTo>
                <a:cubicBezTo>
                  <a:pt x="617236" y="18934"/>
                  <a:pt x="772458" y="6234"/>
                  <a:pt x="660980" y="23167"/>
                </a:cubicBezTo>
                <a:cubicBezTo>
                  <a:pt x="549502" y="40100"/>
                  <a:pt x="162858" y="31634"/>
                  <a:pt x="76780" y="124767"/>
                </a:cubicBezTo>
                <a:cubicBezTo>
                  <a:pt x="-9298" y="217900"/>
                  <a:pt x="-64331" y="507178"/>
                  <a:pt x="144513" y="581967"/>
                </a:cubicBezTo>
                <a:cubicBezTo>
                  <a:pt x="353357" y="656756"/>
                  <a:pt x="1115358" y="662400"/>
                  <a:pt x="1329847" y="573500"/>
                </a:cubicBezTo>
                <a:cubicBezTo>
                  <a:pt x="1544336" y="484600"/>
                  <a:pt x="1530225" y="143111"/>
                  <a:pt x="1431447" y="48567"/>
                </a:cubicBezTo>
                <a:cubicBezTo>
                  <a:pt x="1332669" y="-45977"/>
                  <a:pt x="874058" y="27400"/>
                  <a:pt x="745647" y="23167"/>
                </a:cubicBezTo>
                <a:close/>
              </a:path>
            </a:pathLst>
          </a:custGeom>
          <a:noFill/>
          <a:ln cap="rnd">
            <a:solidFill>
              <a:srgbClr val="FF0000"/>
            </a:solidFill>
            <a:prstDash val="sysDash"/>
            <a:round/>
          </a:ln>
          <a:effectLst>
            <a:glow rad="25400">
              <a:schemeClr val="accent3">
                <a:alpha val="21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8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396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5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777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0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503" t="6066" r="3659" b="13357"/>
          <a:stretch/>
        </p:blipFill>
        <p:spPr>
          <a:xfrm>
            <a:off x="84667" y="4275364"/>
            <a:ext cx="1466080" cy="162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20" y="2075688"/>
            <a:ext cx="13280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Student </a:t>
            </a:r>
            <a:r>
              <a:rPr lang="en-US" sz="1100" dirty="0"/>
              <a:t>Government </a:t>
            </a:r>
            <a:r>
              <a:rPr lang="en-US" sz="1100" dirty="0" smtClean="0"/>
              <a:t>Association works with new President, Dr. Joseph </a:t>
            </a:r>
            <a:r>
              <a:rPr lang="en-US" sz="1100" dirty="0" err="1" smtClean="0"/>
              <a:t>Savoie</a:t>
            </a:r>
            <a:r>
              <a:rPr lang="en-US" sz="1100" dirty="0" smtClean="0"/>
              <a:t>, to pilot recycling paper, plastic bottles, aluminum cans and cardboard </a:t>
            </a:r>
            <a:r>
              <a:rPr lang="en-US" sz="1100" dirty="0" smtClean="0"/>
              <a:t>in Martin Hall.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103" y="90358"/>
            <a:ext cx="8099097" cy="773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thelas Regular"/>
                <a:cs typeface="Athelas Regular"/>
              </a:rPr>
              <a:t>Timeline of UL</a:t>
            </a:r>
            <a:r>
              <a:rPr lang="en-US" sz="3200" dirty="0" smtClean="0">
                <a:latin typeface="Athelas Regular"/>
                <a:cs typeface="Athelas Regular"/>
              </a:rPr>
              <a:t> Recycling and Waste System</a:t>
            </a:r>
            <a:endParaRPr lang="en-US" sz="3200" dirty="0" smtClean="0">
              <a:latin typeface="Athelas Regular"/>
              <a:cs typeface="Athelas Regula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878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5983" y="2471974"/>
            <a:ext cx="92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2010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634" y="2225761"/>
            <a:ext cx="8255" cy="17608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877462" y="1277618"/>
            <a:ext cx="118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2011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4544" y="931365"/>
            <a:ext cx="5" cy="306031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54550" y="863600"/>
            <a:ext cx="121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Martin Hall and Foster Hall compete in a month long recycling competition.</a:t>
            </a:r>
          </a:p>
          <a:p>
            <a:r>
              <a:rPr lang="en-US" sz="1400" b="1" dirty="0" smtClean="0"/>
              <a:t> 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32296" y="6023738"/>
            <a:ext cx="980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2011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07256" y="4024425"/>
            <a:ext cx="4" cy="265888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17861" y="6083145"/>
            <a:ext cx="179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established</a:t>
            </a:r>
          </a:p>
          <a:p>
            <a:r>
              <a:rPr lang="en-US" sz="1100" dirty="0" smtClean="0"/>
              <a:t>in offices 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1”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1248650" y="2858587"/>
            <a:ext cx="1266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Spring 2012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071418" y="2560146"/>
            <a:ext cx="0" cy="143153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08713" y="2484844"/>
            <a:ext cx="84762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</a:t>
            </a:r>
          </a:p>
          <a:p>
            <a:r>
              <a:rPr lang="en-US" sz="1100" dirty="0" smtClean="0"/>
              <a:t>of  all </a:t>
            </a:r>
          </a:p>
          <a:p>
            <a:r>
              <a:rPr lang="en-US" sz="1100" dirty="0" smtClean="0"/>
              <a:t>“Zone 2” Buildings</a:t>
            </a:r>
            <a:r>
              <a:rPr lang="en-US" sz="1400" dirty="0" smtClean="0"/>
              <a:t>.</a:t>
            </a:r>
            <a:endParaRPr lang="en-US" sz="1200" dirty="0" smtClean="0"/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81611" y="4024425"/>
            <a:ext cx="4" cy="265888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80990" y="6148345"/>
            <a:ext cx="0" cy="534965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81616" y="6134241"/>
            <a:ext cx="148651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879548" y="6683309"/>
            <a:ext cx="1497907" cy="2562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flipV="1">
            <a:off x="2108708" y="2484844"/>
            <a:ext cx="780185" cy="1493932"/>
            <a:chOff x="4591913" y="4174557"/>
            <a:chExt cx="780186" cy="2361838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72099" y="4676538"/>
              <a:ext cx="0" cy="1859857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591913" y="4676538"/>
              <a:ext cx="766974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91918" y="6509438"/>
              <a:ext cx="780181" cy="0"/>
            </a:xfrm>
            <a:prstGeom prst="line">
              <a:avLst/>
            </a:prstGeom>
            <a:ln w="12700" cmpd="sng">
              <a:solidFill>
                <a:srgbClr val="E9E9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 rot="16200000">
            <a:off x="1794877" y="5337467"/>
            <a:ext cx="98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Fall 2012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469837" y="4009320"/>
            <a:ext cx="0" cy="189164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7836" y="5267515"/>
            <a:ext cx="1456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o offices </a:t>
            </a:r>
            <a:r>
              <a:rPr lang="en-US" sz="1100" dirty="0"/>
              <a:t>of  all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3”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550381" y="3987800"/>
            <a:ext cx="0" cy="1913164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734794" y="5348606"/>
            <a:ext cx="0" cy="577101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550381" y="5251551"/>
            <a:ext cx="1184413" cy="0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531247" y="5925706"/>
            <a:ext cx="1184414" cy="0"/>
          </a:xfrm>
          <a:prstGeom prst="line">
            <a:avLst/>
          </a:prstGeom>
          <a:ln w="12700" cmpd="sng">
            <a:solidFill>
              <a:srgbClr val="558ED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16200000">
            <a:off x="2212798" y="1409862"/>
            <a:ext cx="1172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Spring 2013</a:t>
            </a:r>
            <a:endParaRPr lang="en-US" sz="16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946744" y="952903"/>
            <a:ext cx="2" cy="29985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988037" y="1003250"/>
            <a:ext cx="181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Recycling is </a:t>
            </a:r>
            <a:r>
              <a:rPr lang="en-US" sz="1100" dirty="0" smtClean="0"/>
              <a:t>added to offices of all </a:t>
            </a:r>
            <a:r>
              <a:rPr lang="en-US" sz="1100" dirty="0"/>
              <a:t>“Zone 4</a:t>
            </a:r>
            <a:r>
              <a:rPr lang="en-US" sz="1100" dirty="0" smtClean="0"/>
              <a:t>” </a:t>
            </a:r>
            <a:r>
              <a:rPr lang="en-US" sz="1100" dirty="0"/>
              <a:t>Buildings.</a:t>
            </a:r>
          </a:p>
          <a:p>
            <a:r>
              <a:rPr lang="en-US" sz="1400" dirty="0" smtClean="0"/>
              <a:t> 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 flipV="1">
            <a:off x="3031511" y="931365"/>
            <a:ext cx="1671770" cy="3047409"/>
            <a:chOff x="4589746" y="4174557"/>
            <a:chExt cx="1671770" cy="2387419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591913" y="4174557"/>
              <a:ext cx="4" cy="234914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259344" y="6158096"/>
              <a:ext cx="2172" cy="40388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591920" y="6145669"/>
              <a:ext cx="1639546" cy="12427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589746" y="6535289"/>
              <a:ext cx="1639548" cy="14261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 rot="16200000">
            <a:off x="2639951" y="4606913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3294268" y="4196636"/>
            <a:ext cx="916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added to offices of all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“Zone 5” </a:t>
            </a:r>
            <a:r>
              <a:rPr lang="en-US" sz="1100" dirty="0" smtClean="0"/>
              <a:t>Buildings</a:t>
            </a:r>
            <a:r>
              <a:rPr lang="en-US" sz="1100" dirty="0"/>
              <a:t>.</a:t>
            </a:r>
            <a:endParaRPr lang="en-US" sz="1100" dirty="0" smtClean="0"/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294266" y="4026987"/>
            <a:ext cx="0" cy="117154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368131" y="4009319"/>
            <a:ext cx="0" cy="1189214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123946" y="4266907"/>
            <a:ext cx="2632" cy="931626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368131" y="4266907"/>
            <a:ext cx="755815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368131" y="5198533"/>
            <a:ext cx="758447" cy="0"/>
          </a:xfrm>
          <a:prstGeom prst="line">
            <a:avLst/>
          </a:prstGeom>
          <a:ln w="12700" cmpd="sng">
            <a:solidFill>
              <a:srgbClr val="F7964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 rot="16200000">
            <a:off x="2741293" y="1870037"/>
            <a:ext cx="933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Fall 2013</a:t>
            </a:r>
            <a:endParaRPr lang="en-US" sz="1600" dirty="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3377454" y="1642533"/>
            <a:ext cx="1" cy="2304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389359" y="1572429"/>
            <a:ext cx="14146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Recycling is done for the first time during tailgating with self service model.</a:t>
            </a:r>
            <a:endParaRPr lang="en-US" sz="1100" dirty="0"/>
          </a:p>
          <a:p>
            <a:r>
              <a:rPr lang="en-US" sz="1400" dirty="0" smtClean="0"/>
              <a:t> v</a:t>
            </a:r>
            <a:endParaRPr lang="en-US" sz="14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12" y="2328207"/>
            <a:ext cx="1200747" cy="15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9906</TotalTime>
  <Words>3808</Words>
  <Application>Microsoft Macintosh PowerPoint</Application>
  <PresentationFormat>On-screen Show (4:3)</PresentationFormat>
  <Paragraphs>636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Making the Case for Recycling: Tracking the progress and cost effectiveness of University of Louisiana at Lafayette’s Recycling and Waste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college after all…</dc:title>
  <dc:creator>Vanicor Gretchen L</dc:creator>
  <cp:lastModifiedBy>Vanicor Gretchen L</cp:lastModifiedBy>
  <cp:revision>93</cp:revision>
  <dcterms:created xsi:type="dcterms:W3CDTF">2015-08-24T21:43:23Z</dcterms:created>
  <dcterms:modified xsi:type="dcterms:W3CDTF">2016-09-26T16:11:38Z</dcterms:modified>
</cp:coreProperties>
</file>